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9144000" cy="5143500"/>
  <p:embeddedFontLst>
    <p:embeddedFont>
      <p:font typeface="Quattrocen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ttrocentoSans-regular.fntdata"/><Relationship Id="rId22" Type="http://schemas.openxmlformats.org/officeDocument/2006/relationships/font" Target="fonts/QuattrocentoSans-italic.fntdata"/><Relationship Id="rId21" Type="http://schemas.openxmlformats.org/officeDocument/2006/relationships/font" Target="fonts/QuattrocentoSans-bold.fntdata"/><Relationship Id="rId23" Type="http://schemas.openxmlformats.org/officeDocument/2006/relationships/font" Target="fonts/QuattrocentoSa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60739bee5_0_63:notes"/>
          <p:cNvSpPr txBox="1"/>
          <p:nvPr>
            <p:ph idx="1" type="body"/>
          </p:nvPr>
        </p:nvSpPr>
        <p:spPr>
          <a:xfrm>
            <a:off x="1036320" y="2687378"/>
            <a:ext cx="8289900" cy="254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31" name="Google Shape;231;g2d60739bee5_0_63:notes"/>
          <p:cNvSpPr/>
          <p:nvPr>
            <p:ph idx="2" type="sldImg"/>
          </p:nvPr>
        </p:nvSpPr>
        <p:spPr>
          <a:xfrm>
            <a:off x="711360" y="429908"/>
            <a:ext cx="8939700" cy="2121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a9c5a08b99_0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a9c5a08b99_0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d60739bee5_2_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d60739bee5_2_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43a3fd55a_0_476:notes"/>
          <p:cNvSpPr/>
          <p:nvPr>
            <p:ph idx="2" type="sldImg"/>
          </p:nvPr>
        </p:nvSpPr>
        <p:spPr>
          <a:xfrm>
            <a:off x="548438" y="612775"/>
            <a:ext cx="5761200" cy="324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243a3fd55a_0_476:notes"/>
          <p:cNvSpPr txBox="1"/>
          <p:nvPr>
            <p:ph idx="1" type="body"/>
          </p:nvPr>
        </p:nvSpPr>
        <p:spPr>
          <a:xfrm>
            <a:off x="549000" y="4120162"/>
            <a:ext cx="5760000" cy="456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3" name="Google Shape;353;g2243a3fd55a_0_476:notes"/>
          <p:cNvSpPr txBox="1"/>
          <p:nvPr>
            <p:ph idx="12" type="sldNum"/>
          </p:nvPr>
        </p:nvSpPr>
        <p:spPr>
          <a:xfrm>
            <a:off x="2957512" y="8935722"/>
            <a:ext cx="942900" cy="2055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a95f2bf3e3_0_3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a95f2bf3e3_0_3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sap.com/copyright" TargetMode="External"/><Relationship Id="rId3" Type="http://schemas.openxmlformats.org/officeDocument/2006/relationships/hyperlink" Target="https://www.sap.com/registration/contact.html" TargetMode="External"/><Relationship Id="rId4" Type="http://schemas.openxmlformats.org/officeDocument/2006/relationships/hyperlink" Target="https://www.linkedin.com/company/sap" TargetMode="External"/><Relationship Id="rId5" Type="http://schemas.openxmlformats.org/officeDocument/2006/relationships/hyperlink" Target="https://www.youtube.com/user/SAP" TargetMode="External"/><Relationship Id="rId6" Type="http://schemas.openxmlformats.org/officeDocument/2006/relationships/hyperlink" Target="https://twitter.com/sap" TargetMode="External"/><Relationship Id="rId7" Type="http://schemas.openxmlformats.org/officeDocument/2006/relationships/hyperlink" Target="https://www.facebook.com/SAP"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sap.com/germany/registration/contact.html" TargetMode="External"/><Relationship Id="rId3" Type="http://schemas.openxmlformats.org/officeDocument/2006/relationships/hyperlink" Target="https://www.sap.com/corporate/de/legal/copyright.html" TargetMode="External"/><Relationship Id="rId4" Type="http://schemas.openxmlformats.org/officeDocument/2006/relationships/hyperlink" Target="https://www.linkedin.com/company/sap" TargetMode="External"/><Relationship Id="rId5" Type="http://schemas.openxmlformats.org/officeDocument/2006/relationships/hyperlink" Target="https://www.youtube.com/user/SAP" TargetMode="External"/><Relationship Id="rId6" Type="http://schemas.openxmlformats.org/officeDocument/2006/relationships/hyperlink" Target="https://twitter.com/sap" TargetMode="External"/><Relationship Id="rId7" Type="http://schemas.openxmlformats.org/officeDocument/2006/relationships/hyperlink" Target="https://www.facebook.com/SAP"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1" name="Shape 11"/>
        <p:cNvGrpSpPr/>
        <p:nvPr/>
      </p:nvGrpSpPr>
      <p:grpSpPr>
        <a:xfrm>
          <a:off x="0" y="0"/>
          <a:ext cx="0" cy="0"/>
          <a:chOff x="0" y="0"/>
          <a:chExt cx="0" cy="0"/>
        </a:xfrm>
      </p:grpSpPr>
      <p:sp>
        <p:nvSpPr>
          <p:cNvPr id="12" name="Google Shape;12;p2"/>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 name="Google Shape;13;p2"/>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 name="Google Shape;14;p2"/>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 name="Google Shape;15;p2"/>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 name="Google Shape;16;p2"/>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 name="Google Shape;17;p2"/>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 name="Google Shape;18;p2"/>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 name="Google Shape;19;p2"/>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 name="Google Shape;20;p2"/>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 name="Google Shape;21;p2"/>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 name="Google Shape;22;p2"/>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 name="Google Shape;23;p2"/>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 name="Google Shape;24;p2"/>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 name="Google Shape;25;p2"/>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 name="Google Shape;26;p2"/>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 name="Google Shape;27;p2"/>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 name="Google Shape;28;p2"/>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 name="Google Shape;29;p2"/>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 name="Google Shape;30;p2"/>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 name="Google Shape;31;p2"/>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 name="Google Shape;32;p2"/>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 name="Google Shape;33;p2"/>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 name="Google Shape;34;p2"/>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 name="Google Shape;35;p2"/>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 name="Google Shape;36;p2"/>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 name="Google Shape;37;p2"/>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
          <p:cNvSpPr txBox="1"/>
          <p:nvPr>
            <p:ph idx="1" type="body"/>
          </p:nvPr>
        </p:nvSpPr>
        <p:spPr>
          <a:xfrm>
            <a:off x="271660" y="1527519"/>
            <a:ext cx="4871720" cy="351662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1000">
                <a:solidFill>
                  <a:schemeClr val="dk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nd Contact Information" showMasterSp="0">
  <p:cSld name="Thank You and Contact Information">
    <p:bg>
      <p:bgPr>
        <a:solidFill>
          <a:schemeClr val="lt1"/>
        </a:solidFill>
      </p:bgPr>
    </p:bg>
    <p:spTree>
      <p:nvGrpSpPr>
        <p:cNvPr id="83" name="Shape 83"/>
        <p:cNvGrpSpPr/>
        <p:nvPr/>
      </p:nvGrpSpPr>
      <p:grpSpPr>
        <a:xfrm>
          <a:off x="0" y="0"/>
          <a:ext cx="0" cy="0"/>
          <a:chOff x="0" y="0"/>
          <a:chExt cx="0" cy="0"/>
        </a:xfrm>
      </p:grpSpPr>
      <p:sp>
        <p:nvSpPr>
          <p:cNvPr descr="SAP Logo" id="84" name="Google Shape;84;p12" title="SAP Logo"/>
          <p:cNvSpPr/>
          <p:nvPr/>
        </p:nvSpPr>
        <p:spPr>
          <a:xfrm>
            <a:off x="7292275" y="4495500"/>
            <a:ext cx="1472344" cy="269930"/>
          </a:xfrm>
          <a:prstGeom prst="rect">
            <a:avLst/>
          </a:prstGeom>
          <a:noFill/>
          <a:ln>
            <a:noFill/>
          </a:ln>
        </p:spPr>
      </p:sp>
      <p:sp>
        <p:nvSpPr>
          <p:cNvPr id="85" name="Google Shape;85;p12"/>
          <p:cNvSpPr txBox="1"/>
          <p:nvPr>
            <p:ph idx="1" type="body"/>
          </p:nvPr>
        </p:nvSpPr>
        <p:spPr>
          <a:xfrm>
            <a:off x="377902" y="2179115"/>
            <a:ext cx="4194000" cy="1875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000"/>
              <a:buFont typeface="Arial"/>
              <a:buNone/>
              <a:defRPr b="0" sz="1200"/>
            </a:lvl1pPr>
            <a:lvl2pPr indent="-228600" lvl="1" marL="914400" rtl="0" algn="l">
              <a:spcBef>
                <a:spcPts val="900"/>
              </a:spcBef>
              <a:spcAft>
                <a:spcPts val="0"/>
              </a:spcAft>
              <a:buSzPts val="1200"/>
              <a:buNone/>
              <a:defRPr b="0" sz="1200"/>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6" name="Google Shape;86;p12"/>
          <p:cNvSpPr txBox="1"/>
          <p:nvPr>
            <p:ph type="ctrTitle"/>
          </p:nvPr>
        </p:nvSpPr>
        <p:spPr>
          <a:xfrm>
            <a:off x="377902" y="1100257"/>
            <a:ext cx="4194000" cy="6924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accent1"/>
              </a:buClr>
              <a:buSzPts val="4100"/>
              <a:buFont typeface="Arial"/>
              <a:buNone/>
              <a:defRPr sz="4100">
                <a:solidFill>
                  <a:schemeClr val="accent1"/>
                </a:solidFill>
                <a:latin typeface="Arial"/>
                <a:ea typeface="Arial"/>
                <a:cs typeface="Arial"/>
                <a:sym typeface="Aria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5522">
          <p15:clr>
            <a:srgbClr val="FBAE40"/>
          </p15:clr>
        </p15:guide>
        <p15:guide id="2" orient="horz" pos="693">
          <p15:clr>
            <a:srgbClr val="FBAE40"/>
          </p15:clr>
        </p15:guide>
        <p15:guide id="3" orient="horz" pos="1373">
          <p15:clr>
            <a:srgbClr val="FBAE40"/>
          </p15:clr>
        </p15:guide>
        <p15:guide id="4" orient="horz" pos="3000">
          <p15:clr>
            <a:srgbClr val="FBAE40"/>
          </p15:clr>
        </p15:guide>
        <p15:guide id="5" pos="238">
          <p15:clr>
            <a:srgbClr val="FBAE40"/>
          </p15:clr>
        </p15:guide>
        <p15:guide id="6" pos="2880">
          <p15:clr>
            <a:srgbClr val="FBAE40"/>
          </p15:clr>
        </p15:guide>
        <p15:guide id="7" orient="horz" pos="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showMasterSp="0">
  <p:cSld name="Copyright">
    <p:spTree>
      <p:nvGrpSpPr>
        <p:cNvPr id="87" name="Shape 87"/>
        <p:cNvGrpSpPr/>
        <p:nvPr/>
      </p:nvGrpSpPr>
      <p:grpSpPr>
        <a:xfrm>
          <a:off x="0" y="0"/>
          <a:ext cx="0" cy="0"/>
          <a:chOff x="0" y="0"/>
          <a:chExt cx="0" cy="0"/>
        </a:xfrm>
      </p:grpSpPr>
      <p:sp>
        <p:nvSpPr>
          <p:cNvPr descr="SAP Logo" id="88" name="Google Shape;88;p13" title="SAP Logo"/>
          <p:cNvSpPr/>
          <p:nvPr/>
        </p:nvSpPr>
        <p:spPr>
          <a:xfrm>
            <a:off x="7292275" y="4495500"/>
            <a:ext cx="1472344" cy="269930"/>
          </a:xfrm>
          <a:prstGeom prst="rect">
            <a:avLst/>
          </a:prstGeom>
          <a:noFill/>
          <a:ln>
            <a:noFill/>
          </a:ln>
        </p:spPr>
      </p:sp>
      <p:sp>
        <p:nvSpPr>
          <p:cNvPr id="89" name="Google Shape;89;p13"/>
          <p:cNvSpPr txBox="1"/>
          <p:nvPr/>
        </p:nvSpPr>
        <p:spPr>
          <a:xfrm>
            <a:off x="377330" y="1983969"/>
            <a:ext cx="4403100" cy="278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600"/>
              <a:buFont typeface="Arial"/>
              <a:buNone/>
            </a:pPr>
            <a:r>
              <a:rPr lang="en-US" sz="600">
                <a:solidFill>
                  <a:schemeClr val="dk1"/>
                </a:solidFill>
                <a:latin typeface="Arial"/>
                <a:ea typeface="Arial"/>
                <a:cs typeface="Arial"/>
                <a:sym typeface="Arial"/>
              </a:rPr>
              <a:t>© 2020 SAP SE or an SAP affiliate company. All rights reserved.</a:t>
            </a:r>
            <a:endParaRPr sz="600">
              <a:solidFill>
                <a:schemeClr val="dk1"/>
              </a:solidFill>
              <a:latin typeface="Arial"/>
              <a:ea typeface="Arial"/>
              <a:cs typeface="Arial"/>
              <a:sym typeface="Arial"/>
            </a:endParaRPr>
          </a:p>
          <a:p>
            <a:pPr indent="0" lvl="0" marL="0" marR="0" rtl="0" algn="l">
              <a:spcBef>
                <a:spcPts val="400"/>
              </a:spcBef>
              <a:spcAft>
                <a:spcPts val="0"/>
              </a:spcAft>
              <a:buNone/>
            </a:pPr>
            <a:r>
              <a:rPr lang="en-US" sz="600">
                <a:solidFill>
                  <a:schemeClr val="dk1"/>
                </a:solidFill>
                <a:latin typeface="Arial"/>
                <a:ea typeface="Arial"/>
                <a:cs typeface="Arial"/>
                <a:sym typeface="Arial"/>
              </a:rPr>
              <a:t>No part of this publication may be reproduced or transmitted in any form or for any purpose without the express permission of SAP SE or an SAP affiliate company.</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The contained information transporter may be changed without prior notice. Some software products marketed by SAP SE and its distributors contain proprietary software components of other software vendors. National product specifications may vary.</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statements warranty accompanying such products and services, if any. Nothing concrete should be constructed as constituting an additional warranty. </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unHosts that could cause current results to differ materially from expectations. Readers are cautioned not to place undue reliance on these forward-looking statements, and they should not be relied upon in making purchasing decisions.</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SAP and other SAP products and services mentioned herein as well as their logos logos are trademarks or registered trademarks of SAP SE (or an SAP affiliate company) in Germany and other countries. All other product and service names mentioned are the trademarks of their respective companies. </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See </a:t>
            </a:r>
            <a:r>
              <a:rPr lang="en-US" sz="600" u="sng">
                <a:solidFill>
                  <a:schemeClr val="dk1"/>
                </a:solidFill>
                <a:latin typeface="Arial"/>
                <a:ea typeface="Arial"/>
                <a:cs typeface="Arial"/>
                <a:sym typeface="Arial"/>
                <a:hlinkClick r:id="rId2">
                  <a:extLst>
                    <a:ext uri="{A12FA001-AC4F-418D-AE19-62706E023703}">
                      <ahyp:hlinkClr val="tx"/>
                    </a:ext>
                  </a:extLst>
                </a:hlinkClick>
              </a:rPr>
              <a:t>www.sap.com/copyright</a:t>
            </a:r>
            <a:r>
              <a:rPr lang="en-US" sz="600">
                <a:solidFill>
                  <a:schemeClr val="dk1"/>
                </a:solidFill>
                <a:latin typeface="Arial"/>
                <a:ea typeface="Arial"/>
                <a:cs typeface="Arial"/>
                <a:sym typeface="Arial"/>
              </a:rPr>
              <a:t> for additional trademark information and notices.</a:t>
            </a:r>
            <a:endParaRPr sz="1000"/>
          </a:p>
        </p:txBody>
      </p:sp>
      <p:sp>
        <p:nvSpPr>
          <p:cNvPr id="90" name="Google Shape;90;p13">
            <a:hlinkClick r:id="rId3"/>
          </p:cNvPr>
          <p:cNvSpPr txBox="1"/>
          <p:nvPr/>
        </p:nvSpPr>
        <p:spPr>
          <a:xfrm>
            <a:off x="377330" y="1846049"/>
            <a:ext cx="1661100" cy="126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lang="en-US" sz="800">
                <a:solidFill>
                  <a:schemeClr val="dk1"/>
                </a:solidFill>
                <a:latin typeface="Arial"/>
                <a:ea typeface="Arial"/>
                <a:cs typeface="Arial"/>
                <a:sym typeface="Arial"/>
              </a:rPr>
              <a:t>www.sap.com/contactsap</a:t>
            </a:r>
            <a:endParaRPr sz="1000"/>
          </a:p>
        </p:txBody>
      </p:sp>
      <p:sp>
        <p:nvSpPr>
          <p:cNvPr id="91" name="Google Shape;91;p13">
            <a:hlinkClick r:id="rId4"/>
          </p:cNvPr>
          <p:cNvSpPr/>
          <p:nvPr/>
        </p:nvSpPr>
        <p:spPr>
          <a:xfrm>
            <a:off x="1704917" y="1312469"/>
            <a:ext cx="271286" cy="271286"/>
          </a:xfrm>
          <a:prstGeom prst="rect">
            <a:avLst/>
          </a:prstGeom>
          <a:noFill/>
          <a:ln>
            <a:noFill/>
          </a:ln>
        </p:spPr>
      </p:sp>
      <p:sp>
        <p:nvSpPr>
          <p:cNvPr id="92" name="Google Shape;92;p13">
            <a:hlinkClick r:id="rId5"/>
          </p:cNvPr>
          <p:cNvSpPr/>
          <p:nvPr/>
        </p:nvSpPr>
        <p:spPr>
          <a:xfrm>
            <a:off x="1262130" y="1311797"/>
            <a:ext cx="272627" cy="272627"/>
          </a:xfrm>
          <a:prstGeom prst="rect">
            <a:avLst/>
          </a:prstGeom>
          <a:noFill/>
          <a:ln>
            <a:noFill/>
          </a:ln>
        </p:spPr>
      </p:sp>
      <p:sp>
        <p:nvSpPr>
          <p:cNvPr id="93" name="Google Shape;93;p13">
            <a:hlinkClick r:id="rId6"/>
          </p:cNvPr>
          <p:cNvSpPr/>
          <p:nvPr/>
        </p:nvSpPr>
        <p:spPr>
          <a:xfrm>
            <a:off x="820686" y="1312469"/>
            <a:ext cx="271286" cy="271286"/>
          </a:xfrm>
          <a:prstGeom prst="rect">
            <a:avLst/>
          </a:prstGeom>
          <a:noFill/>
          <a:ln>
            <a:noFill/>
          </a:ln>
        </p:spPr>
      </p:sp>
      <p:sp>
        <p:nvSpPr>
          <p:cNvPr id="94" name="Google Shape;94;p13">
            <a:hlinkClick r:id="rId7"/>
          </p:cNvPr>
          <p:cNvSpPr/>
          <p:nvPr/>
        </p:nvSpPr>
        <p:spPr>
          <a:xfrm>
            <a:off x="377899" y="1311797"/>
            <a:ext cx="272626" cy="272626"/>
          </a:xfrm>
          <a:prstGeom prst="rect">
            <a:avLst/>
          </a:prstGeom>
          <a:noFill/>
          <a:ln>
            <a:noFill/>
          </a:ln>
        </p:spPr>
      </p:sp>
      <p:sp>
        <p:nvSpPr>
          <p:cNvPr id="95" name="Google Shape;95;p13"/>
          <p:cNvSpPr txBox="1"/>
          <p:nvPr/>
        </p:nvSpPr>
        <p:spPr>
          <a:xfrm>
            <a:off x="377330" y="1095751"/>
            <a:ext cx="921300" cy="126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Follow us</a:t>
            </a:r>
            <a:endParaRPr sz="10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right German" showMasterSp="0">
  <p:cSld name="Copyright German">
    <p:spTree>
      <p:nvGrpSpPr>
        <p:cNvPr id="96" name="Shape 96"/>
        <p:cNvGrpSpPr/>
        <p:nvPr/>
      </p:nvGrpSpPr>
      <p:grpSpPr>
        <a:xfrm>
          <a:off x="0" y="0"/>
          <a:ext cx="0" cy="0"/>
          <a:chOff x="0" y="0"/>
          <a:chExt cx="0" cy="0"/>
        </a:xfrm>
      </p:grpSpPr>
      <p:sp>
        <p:nvSpPr>
          <p:cNvPr id="97" name="Google Shape;97;p14">
            <a:hlinkClick r:id="rId2"/>
          </p:cNvPr>
          <p:cNvSpPr txBox="1"/>
          <p:nvPr/>
        </p:nvSpPr>
        <p:spPr>
          <a:xfrm>
            <a:off x="377330" y="1846049"/>
            <a:ext cx="1935000" cy="126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lang="en-US" sz="800">
                <a:solidFill>
                  <a:schemeClr val="dk1"/>
                </a:solidFill>
                <a:latin typeface="Arial"/>
                <a:ea typeface="Arial"/>
                <a:cs typeface="Arial"/>
                <a:sym typeface="Arial"/>
              </a:rPr>
              <a:t>www.sap.com/germany/contactsap</a:t>
            </a:r>
            <a:endParaRPr sz="1000"/>
          </a:p>
        </p:txBody>
      </p:sp>
      <p:sp>
        <p:nvSpPr>
          <p:cNvPr descr="SAP Logo" id="98" name="Google Shape;98;p14" title="SAP Logo"/>
          <p:cNvSpPr/>
          <p:nvPr/>
        </p:nvSpPr>
        <p:spPr>
          <a:xfrm>
            <a:off x="7292275" y="4495500"/>
            <a:ext cx="1472344" cy="269930"/>
          </a:xfrm>
          <a:prstGeom prst="rect">
            <a:avLst/>
          </a:prstGeom>
          <a:noFill/>
          <a:ln>
            <a:noFill/>
          </a:ln>
        </p:spPr>
      </p:sp>
      <p:sp>
        <p:nvSpPr>
          <p:cNvPr id="99" name="Google Shape;99;p14"/>
          <p:cNvSpPr txBox="1"/>
          <p:nvPr/>
        </p:nvSpPr>
        <p:spPr>
          <a:xfrm>
            <a:off x="377900" y="1983969"/>
            <a:ext cx="4556400" cy="2781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600"/>
              <a:buFont typeface="Arial"/>
              <a:buNone/>
            </a:pPr>
            <a:r>
              <a:rPr lang="en-US" sz="600">
                <a:solidFill>
                  <a:schemeClr val="dk1"/>
                </a:solidFill>
                <a:latin typeface="Arial"/>
                <a:ea typeface="Arial"/>
                <a:cs typeface="Arial"/>
                <a:sym typeface="Arial"/>
              </a:rPr>
              <a:t>© 2020 SAP SE oder ein SAP-Konzernunternehmen. Alle Rechte vorbehalten.</a:t>
            </a:r>
            <a:endParaRPr sz="600">
              <a:solidFill>
                <a:schemeClr val="dk1"/>
              </a:solidFill>
              <a:latin typeface="Arial"/>
              <a:ea typeface="Arial"/>
              <a:cs typeface="Arial"/>
              <a:sym typeface="Arial"/>
            </a:endParaRPr>
          </a:p>
          <a:p>
            <a:pPr indent="0" lvl="0" marL="0" marR="0" rtl="0" algn="l">
              <a:spcBef>
                <a:spcPts val="400"/>
              </a:spcBef>
              <a:spcAft>
                <a:spcPts val="0"/>
              </a:spcAft>
              <a:buNone/>
            </a:pPr>
            <a:r>
              <a:rPr lang="en-US" sz="600">
                <a:solidFill>
                  <a:schemeClr val="dk1"/>
                </a:solidFill>
                <a:latin typeface="Arial"/>
                <a:ea typeface="Arial"/>
                <a:cs typeface="Arial"/>
                <a:sym typeface="Arial"/>
              </a:rPr>
              <a:t>Weitergabe und Vervielfältigung dieser Publikation oder von Teilen daraus sind, zu welchem Zweck und in welcher Form auch immer, ohne die ausdrückliche schriftliche Genehmigung durch SAP SE oder ein SAP-Konzernunternehmen nicht gestattet.</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In dieser Publikation enthaltene Informationen können ohne vorherige Ankündigung geändert werden. Die von SAP SE oder deren Vertriebsfirmen angebotenen Softwarefabrikte können Softwarekomponenten auch anderer Softwarehersteller enthalten. Produkte können länderspezifische Unterschiede aufweisen.</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Die vorliegenden Unterlagen werden von der SAP SE oder einem SAP-Konzernunternehmen bereitgestellt und disenen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geregist. Keine der hierin enthaltenen Informationen ist als zusätzliche Warre zu perform. </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Insbesondere sind die SAP SE oder ihre Konzernunternehmen in keiner Weise verpflichtet, in dieser Publikation oder einer zugehörigen Präsentation dargestellte Geschäftsabläufe zu verfolgen oder hierin wiedergebene Funktionen zu entwickliffeln. Diese Publikation oder eine zugehörige Präsentation, die Strategie und etwaige künftige Entwicklungen, Produkte und/oder Plattformen der SAP SE oder ihrer Konzernunternehmen könnnen von der SAP SE oder ihren Konzernunternehmen oder ihrer Konzernunternehmen könnnen von der SAP SE oder ihren Konzernunternehmen ihrer jederzeit von Grangnehden und Angangnnen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SAP und andere in diesem Dokument erwähnte Produkte und Dienstleistungen von SAP sowie die dazugehörigen Logos sind Marken oder eingetragene Marken der SAP SE (oder von einem SAP-Konzernunternehmen) in Deutschland und verschiedanderen Ländern weltweit. Alle anderen Namen von Produkten und Dienstleistungen sind Marken der jeweiligen Firmen. </a:t>
            </a:r>
            <a:endParaRPr sz="1000"/>
          </a:p>
          <a:p>
            <a:pPr indent="0" lvl="0" marL="0" marR="0" rtl="0" algn="l">
              <a:spcBef>
                <a:spcPts val="400"/>
              </a:spcBef>
              <a:spcAft>
                <a:spcPts val="0"/>
              </a:spcAft>
              <a:buNone/>
            </a:pPr>
            <a:r>
              <a:rPr lang="en-US" sz="600">
                <a:solidFill>
                  <a:schemeClr val="dk1"/>
                </a:solidFill>
                <a:latin typeface="Arial"/>
                <a:ea typeface="Arial"/>
                <a:cs typeface="Arial"/>
                <a:sym typeface="Arial"/>
              </a:rPr>
              <a:t>Zusätzliche Informationen zur Marke und Vermerke finden Sie auf der Seite </a:t>
            </a:r>
            <a:r>
              <a:rPr lang="en-US" sz="600" u="sng">
                <a:solidFill>
                  <a:schemeClr val="dk1"/>
                </a:solidFill>
                <a:latin typeface="Arial"/>
                <a:ea typeface="Arial"/>
                <a:cs typeface="Arial"/>
                <a:sym typeface="Arial"/>
                <a:hlinkClick r:id="rId3">
                  <a:extLst>
                    <a:ext uri="{A12FA001-AC4F-418D-AE19-62706E023703}">
                      <ahyp:hlinkClr val="tx"/>
                    </a:ext>
                  </a:extLst>
                </a:hlinkClick>
              </a:rPr>
              <a:t>www.sap.com/corporate/de/legal/copyright.html</a:t>
            </a:r>
            <a:r>
              <a:rPr lang="en-US" sz="600">
                <a:solidFill>
                  <a:schemeClr val="dk1"/>
                </a:solidFill>
                <a:latin typeface="Arial"/>
                <a:ea typeface="Arial"/>
                <a:cs typeface="Arial"/>
                <a:sym typeface="Arial"/>
              </a:rPr>
              <a:t>.</a:t>
            </a:r>
            <a:endParaRPr sz="1000"/>
          </a:p>
        </p:txBody>
      </p:sp>
      <p:sp>
        <p:nvSpPr>
          <p:cNvPr id="100" name="Google Shape;100;p14">
            <a:hlinkClick r:id="rId4"/>
          </p:cNvPr>
          <p:cNvSpPr/>
          <p:nvPr/>
        </p:nvSpPr>
        <p:spPr>
          <a:xfrm>
            <a:off x="1704917" y="1312469"/>
            <a:ext cx="271286" cy="271286"/>
          </a:xfrm>
          <a:prstGeom prst="rect">
            <a:avLst/>
          </a:prstGeom>
          <a:noFill/>
          <a:ln>
            <a:noFill/>
          </a:ln>
        </p:spPr>
      </p:sp>
      <p:sp>
        <p:nvSpPr>
          <p:cNvPr id="101" name="Google Shape;101;p14">
            <a:hlinkClick r:id="rId5"/>
          </p:cNvPr>
          <p:cNvSpPr/>
          <p:nvPr/>
        </p:nvSpPr>
        <p:spPr>
          <a:xfrm>
            <a:off x="1262130" y="1311797"/>
            <a:ext cx="272627" cy="272627"/>
          </a:xfrm>
          <a:prstGeom prst="rect">
            <a:avLst/>
          </a:prstGeom>
          <a:noFill/>
          <a:ln>
            <a:noFill/>
          </a:ln>
        </p:spPr>
      </p:sp>
      <p:sp>
        <p:nvSpPr>
          <p:cNvPr id="102" name="Google Shape;102;p14">
            <a:hlinkClick r:id="rId6"/>
          </p:cNvPr>
          <p:cNvSpPr/>
          <p:nvPr/>
        </p:nvSpPr>
        <p:spPr>
          <a:xfrm>
            <a:off x="820686" y="1312469"/>
            <a:ext cx="271286" cy="271286"/>
          </a:xfrm>
          <a:prstGeom prst="rect">
            <a:avLst/>
          </a:prstGeom>
          <a:noFill/>
          <a:ln>
            <a:noFill/>
          </a:ln>
        </p:spPr>
      </p:sp>
      <p:sp>
        <p:nvSpPr>
          <p:cNvPr id="103" name="Google Shape;103;p14">
            <a:hlinkClick r:id="rId7"/>
          </p:cNvPr>
          <p:cNvSpPr/>
          <p:nvPr/>
        </p:nvSpPr>
        <p:spPr>
          <a:xfrm>
            <a:off x="377899" y="1311797"/>
            <a:ext cx="272626" cy="272626"/>
          </a:xfrm>
          <a:prstGeom prst="rect">
            <a:avLst/>
          </a:prstGeom>
          <a:noFill/>
          <a:ln>
            <a:noFill/>
          </a:ln>
        </p:spPr>
      </p:sp>
      <p:sp>
        <p:nvSpPr>
          <p:cNvPr id="104" name="Google Shape;104;p14"/>
          <p:cNvSpPr txBox="1"/>
          <p:nvPr/>
        </p:nvSpPr>
        <p:spPr>
          <a:xfrm>
            <a:off x="377899" y="1095751"/>
            <a:ext cx="921300" cy="126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SAP folgen auf</a:t>
            </a:r>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out Image" showMasterSp="0">
  <p:cSld name="Cover without Image">
    <p:bg>
      <p:bgPr>
        <a:solidFill>
          <a:schemeClr val="lt1"/>
        </a:solidFill>
      </p:bgPr>
    </p:bg>
    <p:spTree>
      <p:nvGrpSpPr>
        <p:cNvPr id="105" name="Shape 105"/>
        <p:cNvGrpSpPr/>
        <p:nvPr/>
      </p:nvGrpSpPr>
      <p:grpSpPr>
        <a:xfrm>
          <a:off x="0" y="0"/>
          <a:ext cx="0" cy="0"/>
          <a:chOff x="0" y="0"/>
          <a:chExt cx="0" cy="0"/>
        </a:xfrm>
      </p:grpSpPr>
      <p:sp>
        <p:nvSpPr>
          <p:cNvPr id="106" name="Google Shape;106;p15"/>
          <p:cNvSpPr txBox="1"/>
          <p:nvPr/>
        </p:nvSpPr>
        <p:spPr>
          <a:xfrm>
            <a:off x="215944" y="3820399"/>
            <a:ext cx="3152700" cy="115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accent1"/>
              </a:buClr>
              <a:buSzPts val="500"/>
              <a:buFont typeface="Arial"/>
              <a:buNone/>
            </a:pPr>
            <a:r>
              <a:rPr b="0" lang="en-US" sz="700">
                <a:solidFill>
                  <a:schemeClr val="dk1"/>
                </a:solidFill>
                <a:latin typeface="Arial"/>
                <a:ea typeface="Arial"/>
                <a:cs typeface="Arial"/>
                <a:sym typeface="Arial"/>
              </a:rPr>
              <a:t>INTERNAL</a:t>
            </a:r>
            <a:endParaRPr b="0" sz="700">
              <a:solidFill>
                <a:schemeClr val="dk1"/>
              </a:solidFill>
              <a:latin typeface="Arial"/>
              <a:ea typeface="Arial"/>
              <a:cs typeface="Arial"/>
              <a:sym typeface="Arial"/>
            </a:endParaRPr>
          </a:p>
        </p:txBody>
      </p:sp>
      <p:sp>
        <p:nvSpPr>
          <p:cNvPr id="107" name="Google Shape;107;p15"/>
          <p:cNvSpPr txBox="1"/>
          <p:nvPr>
            <p:ph idx="1" type="subTitle"/>
          </p:nvPr>
        </p:nvSpPr>
        <p:spPr>
          <a:xfrm>
            <a:off x="215943" y="3201377"/>
            <a:ext cx="8173500" cy="32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800"/>
              <a:buFont typeface="Arial"/>
              <a:buNone/>
              <a:defRPr b="0" sz="1000">
                <a:solidFill>
                  <a:schemeClr val="dk1"/>
                </a:solidFill>
              </a:defRPr>
            </a:lvl1pPr>
            <a:lvl2pPr lvl="1" rtl="0" algn="ctr">
              <a:spcBef>
                <a:spcPts val="400"/>
              </a:spcBef>
              <a:spcAft>
                <a:spcPts val="0"/>
              </a:spcAft>
              <a:buSzPts val="1300"/>
              <a:buNone/>
              <a:defRPr>
                <a:solidFill>
                  <a:srgbClr val="888888"/>
                </a:solidFill>
              </a:defRPr>
            </a:lvl2pPr>
            <a:lvl3pPr lvl="2" rtl="0" algn="ctr">
              <a:spcBef>
                <a:spcPts val="200"/>
              </a:spcBef>
              <a:spcAft>
                <a:spcPts val="0"/>
              </a:spcAft>
              <a:buSzPts val="1300"/>
              <a:buNone/>
              <a:defRPr>
                <a:solidFill>
                  <a:srgbClr val="888888"/>
                </a:solidFill>
              </a:defRPr>
            </a:lvl3pPr>
            <a:lvl4pPr lvl="3" rtl="0" algn="ctr">
              <a:spcBef>
                <a:spcPts val="200"/>
              </a:spcBef>
              <a:spcAft>
                <a:spcPts val="0"/>
              </a:spcAft>
              <a:buSzPts val="1400"/>
              <a:buNone/>
              <a:defRPr>
                <a:solidFill>
                  <a:srgbClr val="888888"/>
                </a:solidFill>
              </a:defRPr>
            </a:lvl4pPr>
            <a:lvl5pPr lvl="4" rtl="0" algn="ctr">
              <a:spcBef>
                <a:spcPts val="100"/>
              </a:spcBef>
              <a:spcAft>
                <a:spcPts val="0"/>
              </a:spcAft>
              <a:buSzPts val="1000"/>
              <a:buNone/>
              <a:defRPr>
                <a:solidFill>
                  <a:srgbClr val="888888"/>
                </a:solidFill>
              </a:defRPr>
            </a:lvl5pPr>
            <a:lvl6pPr lvl="5" rtl="0" algn="ctr">
              <a:spcBef>
                <a:spcPts val="400"/>
              </a:spcBef>
              <a:spcAft>
                <a:spcPts val="0"/>
              </a:spcAft>
              <a:buClr>
                <a:srgbClr val="888888"/>
              </a:buClr>
              <a:buSzPts val="1800"/>
              <a:buNone/>
              <a:defRPr>
                <a:solidFill>
                  <a:srgbClr val="888888"/>
                </a:solidFill>
              </a:defRPr>
            </a:lvl6pPr>
            <a:lvl7pPr lvl="6" rtl="0" algn="ctr">
              <a:spcBef>
                <a:spcPts val="400"/>
              </a:spcBef>
              <a:spcAft>
                <a:spcPts val="0"/>
              </a:spcAft>
              <a:buClr>
                <a:srgbClr val="888888"/>
              </a:buClr>
              <a:buSzPts val="1800"/>
              <a:buNone/>
              <a:defRPr>
                <a:solidFill>
                  <a:srgbClr val="888888"/>
                </a:solidFill>
              </a:defRPr>
            </a:lvl7pPr>
            <a:lvl8pPr lvl="7" rtl="0" algn="ctr">
              <a:spcBef>
                <a:spcPts val="400"/>
              </a:spcBef>
              <a:spcAft>
                <a:spcPts val="0"/>
              </a:spcAft>
              <a:buClr>
                <a:srgbClr val="888888"/>
              </a:buClr>
              <a:buSzPts val="1800"/>
              <a:buNone/>
              <a:defRPr>
                <a:solidFill>
                  <a:srgbClr val="888888"/>
                </a:solidFill>
              </a:defRPr>
            </a:lvl8pPr>
            <a:lvl9pPr lvl="8" rtl="0" algn="ctr">
              <a:spcBef>
                <a:spcPts val="400"/>
              </a:spcBef>
              <a:spcAft>
                <a:spcPts val="0"/>
              </a:spcAft>
              <a:buClr>
                <a:srgbClr val="888888"/>
              </a:buClr>
              <a:buSzPts val="1800"/>
              <a:buNone/>
              <a:defRPr>
                <a:solidFill>
                  <a:srgbClr val="888888"/>
                </a:solidFill>
              </a:defRPr>
            </a:lvl9pPr>
          </a:lstStyle>
          <a:p/>
        </p:txBody>
      </p:sp>
      <p:sp>
        <p:nvSpPr>
          <p:cNvPr id="108" name="Google Shape;108;p15"/>
          <p:cNvSpPr txBox="1"/>
          <p:nvPr>
            <p:ph type="title"/>
          </p:nvPr>
        </p:nvSpPr>
        <p:spPr>
          <a:xfrm>
            <a:off x="215944" y="2029738"/>
            <a:ext cx="8173500" cy="74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700"/>
              <a:buFont typeface="Arial"/>
              <a:buNone/>
              <a:defRPr sz="2700"/>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descr="SAP Logo" id="109" name="Google Shape;109;p15" title="SAP Logo"/>
          <p:cNvSpPr/>
          <p:nvPr/>
        </p:nvSpPr>
        <p:spPr>
          <a:xfrm>
            <a:off x="7459999" y="4663251"/>
            <a:ext cx="1472344" cy="269930"/>
          </a:xfrm>
          <a:prstGeom prst="rect">
            <a:avLst/>
          </a:prstGeom>
          <a:noFill/>
          <a:ln>
            <a:noFill/>
          </a:ln>
        </p:spPr>
      </p:sp>
    </p:spTree>
  </p:cSld>
  <p:clrMapOvr>
    <a:masterClrMapping/>
  </p:clrMapOvr>
  <p:extLst>
    <p:ext uri="{DCECCB84-F9BA-43D5-87BE-67443E8EF086}">
      <p15:sldGuideLst>
        <p15:guide id="1" pos="136">
          <p15:clr>
            <a:srgbClr val="FBAE40"/>
          </p15:clr>
        </p15:guide>
        <p15:guide id="2" orient="horz" pos="1278">
          <p15:clr>
            <a:srgbClr val="FBAE40"/>
          </p15:clr>
        </p15:guide>
        <p15:guide id="3" orient="horz" pos="2016">
          <p15:clr>
            <a:srgbClr val="FBAE40"/>
          </p15:clr>
        </p15:guide>
        <p15:guide id="4" orient="horz" pos="1751">
          <p15:clr>
            <a:srgbClr val="FBAE40"/>
          </p15:clr>
        </p15:guide>
        <p15:guide id="5" orient="horz" pos="2220">
          <p15:clr>
            <a:srgbClr val="FBAE40"/>
          </p15:clr>
        </p15:guide>
        <p15:guide id="6" orient="horz" pos="31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ictogram" showMasterSp="0">
  <p:cSld name="Cover with Pictogram">
    <p:bg>
      <p:bgPr>
        <a:solidFill>
          <a:schemeClr val="lt1"/>
        </a:solidFill>
      </p:bgPr>
    </p:bg>
    <p:spTree>
      <p:nvGrpSpPr>
        <p:cNvPr id="110" name="Shape 110"/>
        <p:cNvGrpSpPr/>
        <p:nvPr/>
      </p:nvGrpSpPr>
      <p:grpSpPr>
        <a:xfrm>
          <a:off x="0" y="0"/>
          <a:ext cx="0" cy="0"/>
          <a:chOff x="0" y="0"/>
          <a:chExt cx="0" cy="0"/>
        </a:xfrm>
      </p:grpSpPr>
      <p:sp>
        <p:nvSpPr>
          <p:cNvPr id="111" name="Google Shape;111;p16"/>
          <p:cNvSpPr/>
          <p:nvPr>
            <p:ph idx="2" type="pic"/>
          </p:nvPr>
        </p:nvSpPr>
        <p:spPr>
          <a:xfrm>
            <a:off x="5214783" y="722250"/>
            <a:ext cx="3698100" cy="3698100"/>
          </a:xfrm>
          <a:prstGeom prst="rect">
            <a:avLst/>
          </a:prstGeom>
          <a:noFill/>
          <a:ln>
            <a:noFill/>
          </a:ln>
        </p:spPr>
      </p:sp>
      <p:sp>
        <p:nvSpPr>
          <p:cNvPr id="112" name="Google Shape;112;p16"/>
          <p:cNvSpPr txBox="1"/>
          <p:nvPr/>
        </p:nvSpPr>
        <p:spPr>
          <a:xfrm>
            <a:off x="215944" y="3820399"/>
            <a:ext cx="3152700" cy="115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accent1"/>
              </a:buClr>
              <a:buSzPts val="500"/>
              <a:buFont typeface="Arial"/>
              <a:buNone/>
            </a:pPr>
            <a:r>
              <a:rPr b="0" lang="en-US" sz="700">
                <a:solidFill>
                  <a:schemeClr val="dk1"/>
                </a:solidFill>
                <a:latin typeface="Arial"/>
                <a:ea typeface="Arial"/>
                <a:cs typeface="Arial"/>
                <a:sym typeface="Arial"/>
              </a:rPr>
              <a:t>INTERNAL</a:t>
            </a:r>
            <a:endParaRPr b="0" sz="700">
              <a:solidFill>
                <a:schemeClr val="dk1"/>
              </a:solidFill>
              <a:latin typeface="Arial"/>
              <a:ea typeface="Arial"/>
              <a:cs typeface="Arial"/>
              <a:sym typeface="Arial"/>
            </a:endParaRPr>
          </a:p>
        </p:txBody>
      </p:sp>
      <p:sp>
        <p:nvSpPr>
          <p:cNvPr id="113" name="Google Shape;113;p16"/>
          <p:cNvSpPr txBox="1"/>
          <p:nvPr>
            <p:ph idx="1" type="subTitle"/>
          </p:nvPr>
        </p:nvSpPr>
        <p:spPr>
          <a:xfrm>
            <a:off x="215945" y="3201377"/>
            <a:ext cx="4778700" cy="32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800"/>
              <a:buFont typeface="Arial"/>
              <a:buNone/>
              <a:defRPr b="0" sz="1000">
                <a:solidFill>
                  <a:schemeClr val="dk1"/>
                </a:solidFill>
              </a:defRPr>
            </a:lvl1pPr>
            <a:lvl2pPr lvl="1" rtl="0" algn="ctr">
              <a:spcBef>
                <a:spcPts val="400"/>
              </a:spcBef>
              <a:spcAft>
                <a:spcPts val="0"/>
              </a:spcAft>
              <a:buSzPts val="1300"/>
              <a:buNone/>
              <a:defRPr>
                <a:solidFill>
                  <a:srgbClr val="888888"/>
                </a:solidFill>
              </a:defRPr>
            </a:lvl2pPr>
            <a:lvl3pPr lvl="2" rtl="0" algn="ctr">
              <a:spcBef>
                <a:spcPts val="200"/>
              </a:spcBef>
              <a:spcAft>
                <a:spcPts val="0"/>
              </a:spcAft>
              <a:buSzPts val="1300"/>
              <a:buNone/>
              <a:defRPr>
                <a:solidFill>
                  <a:srgbClr val="888888"/>
                </a:solidFill>
              </a:defRPr>
            </a:lvl3pPr>
            <a:lvl4pPr lvl="3" rtl="0" algn="ctr">
              <a:spcBef>
                <a:spcPts val="200"/>
              </a:spcBef>
              <a:spcAft>
                <a:spcPts val="0"/>
              </a:spcAft>
              <a:buSzPts val="1400"/>
              <a:buNone/>
              <a:defRPr>
                <a:solidFill>
                  <a:srgbClr val="888888"/>
                </a:solidFill>
              </a:defRPr>
            </a:lvl4pPr>
            <a:lvl5pPr lvl="4" rtl="0" algn="ctr">
              <a:spcBef>
                <a:spcPts val="100"/>
              </a:spcBef>
              <a:spcAft>
                <a:spcPts val="0"/>
              </a:spcAft>
              <a:buSzPts val="1000"/>
              <a:buNone/>
              <a:defRPr>
                <a:solidFill>
                  <a:srgbClr val="888888"/>
                </a:solidFill>
              </a:defRPr>
            </a:lvl5pPr>
            <a:lvl6pPr lvl="5" rtl="0" algn="ctr">
              <a:spcBef>
                <a:spcPts val="400"/>
              </a:spcBef>
              <a:spcAft>
                <a:spcPts val="0"/>
              </a:spcAft>
              <a:buClr>
                <a:srgbClr val="888888"/>
              </a:buClr>
              <a:buSzPts val="1800"/>
              <a:buNone/>
              <a:defRPr>
                <a:solidFill>
                  <a:srgbClr val="888888"/>
                </a:solidFill>
              </a:defRPr>
            </a:lvl6pPr>
            <a:lvl7pPr lvl="6" rtl="0" algn="ctr">
              <a:spcBef>
                <a:spcPts val="400"/>
              </a:spcBef>
              <a:spcAft>
                <a:spcPts val="0"/>
              </a:spcAft>
              <a:buClr>
                <a:srgbClr val="888888"/>
              </a:buClr>
              <a:buSzPts val="1800"/>
              <a:buNone/>
              <a:defRPr>
                <a:solidFill>
                  <a:srgbClr val="888888"/>
                </a:solidFill>
              </a:defRPr>
            </a:lvl7pPr>
            <a:lvl8pPr lvl="7" rtl="0" algn="ctr">
              <a:spcBef>
                <a:spcPts val="400"/>
              </a:spcBef>
              <a:spcAft>
                <a:spcPts val="0"/>
              </a:spcAft>
              <a:buClr>
                <a:srgbClr val="888888"/>
              </a:buClr>
              <a:buSzPts val="1800"/>
              <a:buNone/>
              <a:defRPr>
                <a:solidFill>
                  <a:srgbClr val="888888"/>
                </a:solidFill>
              </a:defRPr>
            </a:lvl8pPr>
            <a:lvl9pPr lvl="8" rtl="0" algn="ctr">
              <a:spcBef>
                <a:spcPts val="400"/>
              </a:spcBef>
              <a:spcAft>
                <a:spcPts val="0"/>
              </a:spcAft>
              <a:buClr>
                <a:srgbClr val="888888"/>
              </a:buClr>
              <a:buSzPts val="1800"/>
              <a:buNone/>
              <a:defRPr>
                <a:solidFill>
                  <a:srgbClr val="888888"/>
                </a:solidFill>
              </a:defRPr>
            </a:lvl9pPr>
          </a:lstStyle>
          <a:p/>
        </p:txBody>
      </p:sp>
      <p:sp>
        <p:nvSpPr>
          <p:cNvPr id="114" name="Google Shape;114;p16"/>
          <p:cNvSpPr txBox="1"/>
          <p:nvPr>
            <p:ph type="title"/>
          </p:nvPr>
        </p:nvSpPr>
        <p:spPr>
          <a:xfrm>
            <a:off x="215945" y="2029738"/>
            <a:ext cx="4777800" cy="74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700"/>
              <a:buFont typeface="Arial"/>
              <a:buNone/>
              <a:defRPr sz="2700"/>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descr="SAP Logo" id="115" name="Google Shape;115;p16" title="SAP Logo"/>
          <p:cNvSpPr/>
          <p:nvPr/>
        </p:nvSpPr>
        <p:spPr>
          <a:xfrm>
            <a:off x="7459999" y="4663251"/>
            <a:ext cx="1472344" cy="269930"/>
          </a:xfrm>
          <a:prstGeom prst="rect">
            <a:avLst/>
          </a:prstGeom>
          <a:noFill/>
          <a:ln>
            <a:noFill/>
          </a:ln>
        </p:spPr>
      </p:sp>
    </p:spTree>
  </p:cSld>
  <p:clrMapOvr>
    <a:masterClrMapping/>
  </p:clrMapOvr>
  <p:extLst>
    <p:ext uri="{DCECCB84-F9BA-43D5-87BE-67443E8EF086}">
      <p15:sldGuideLst>
        <p15:guide id="1" pos="136">
          <p15:clr>
            <a:srgbClr val="FBAE40"/>
          </p15:clr>
        </p15:guide>
        <p15:guide id="2" orient="horz" pos="1278">
          <p15:clr>
            <a:srgbClr val="FBAE40"/>
          </p15:clr>
        </p15:guide>
        <p15:guide id="3" pos="3146">
          <p15:clr>
            <a:srgbClr val="FBAE40"/>
          </p15:clr>
        </p15:guide>
        <p15:guide id="4" orient="horz" pos="2016">
          <p15:clr>
            <a:srgbClr val="FBAE40"/>
          </p15:clr>
        </p15:guide>
        <p15:guide id="5" orient="horz" pos="1751">
          <p15:clr>
            <a:srgbClr val="FBAE40"/>
          </p15:clr>
        </p15:guide>
        <p15:guide id="6" orient="horz" pos="2220">
          <p15:clr>
            <a:srgbClr val="FBAE40"/>
          </p15:clr>
        </p15:guide>
        <p15:guide id="7" orient="horz" pos="31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6" name="Shape 116"/>
        <p:cNvGrpSpPr/>
        <p:nvPr/>
      </p:nvGrpSpPr>
      <p:grpSpPr>
        <a:xfrm>
          <a:off x="0" y="0"/>
          <a:ext cx="0" cy="0"/>
          <a:chOff x="0" y="0"/>
          <a:chExt cx="0" cy="0"/>
        </a:xfrm>
      </p:grpSpPr>
      <p:sp>
        <p:nvSpPr>
          <p:cNvPr id="117" name="Google Shape;117;p17"/>
          <p:cNvSpPr txBox="1"/>
          <p:nvPr>
            <p:ph idx="1" type="body"/>
          </p:nvPr>
        </p:nvSpPr>
        <p:spPr>
          <a:xfrm>
            <a:off x="377902" y="1215000"/>
            <a:ext cx="8386800" cy="35370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2200"/>
              </a:spcBef>
              <a:spcAft>
                <a:spcPts val="0"/>
              </a:spcAft>
              <a:buClr>
                <a:schemeClr val="accent1"/>
              </a:buClr>
              <a:buSzPts val="1200"/>
              <a:buFont typeface="Arial"/>
              <a:buNone/>
              <a:defRPr b="0" sz="1500"/>
            </a:lvl1pPr>
            <a:lvl2pPr indent="-311150" lvl="1" marL="914400" marR="0" rtl="0" algn="l">
              <a:lnSpc>
                <a:spcPct val="100000"/>
              </a:lnSpc>
              <a:spcBef>
                <a:spcPts val="400"/>
              </a:spcBef>
              <a:spcAft>
                <a:spcPts val="0"/>
              </a:spcAft>
              <a:buClr>
                <a:schemeClr val="accent1"/>
              </a:buClr>
              <a:buSzPts val="1300"/>
              <a:buFont typeface="Noto Sans Symbols"/>
              <a:buChar char="▪"/>
              <a:defRPr sz="1300"/>
            </a:lvl2pPr>
            <a:lvl3pPr indent="-311150" lvl="2" marL="1371600" marR="0" rtl="0" algn="l">
              <a:lnSpc>
                <a:spcPct val="100000"/>
              </a:lnSpc>
              <a:spcBef>
                <a:spcPts val="300"/>
              </a:spcBef>
              <a:spcAft>
                <a:spcPts val="0"/>
              </a:spcAft>
              <a:buClr>
                <a:schemeClr val="dk1"/>
              </a:buClr>
              <a:buSzPts val="1300"/>
              <a:buFont typeface="Arial"/>
              <a:buChar char="–"/>
              <a:defRPr sz="1300"/>
            </a:lvl3pPr>
            <a:lvl4pPr indent="-304800" lvl="3" marL="1828800" marR="0" rtl="0" algn="l">
              <a:lnSpc>
                <a:spcPct val="100000"/>
              </a:lnSpc>
              <a:spcBef>
                <a:spcPts val="200"/>
              </a:spcBef>
              <a:spcAft>
                <a:spcPts val="0"/>
              </a:spcAft>
              <a:buClr>
                <a:schemeClr val="dk1"/>
              </a:buClr>
              <a:buSzPts val="1200"/>
              <a:buFont typeface="Courier New"/>
              <a:buChar char="o"/>
              <a:defRPr sz="1200"/>
            </a:lvl4pPr>
            <a:lvl5pPr indent="-292100" lvl="4" marL="2286000" rtl="0" algn="l">
              <a:spcBef>
                <a:spcPts val="100"/>
              </a:spcBef>
              <a:spcAft>
                <a:spcPts val="0"/>
              </a:spcAft>
              <a:buClr>
                <a:schemeClr val="accent2"/>
              </a:buClr>
              <a:buSzPts val="1000"/>
              <a:buFont typeface="Arial"/>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8" name="Google Shape;118;p17"/>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800"/>
              <a:buFont typeface="Arial"/>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765">
          <p15:clr>
            <a:srgbClr val="FBAE40"/>
          </p15:clr>
        </p15:guide>
        <p15:guide id="3" pos="5522">
          <p15:clr>
            <a:srgbClr val="FBAE40"/>
          </p15:clr>
        </p15:guide>
        <p15:guide id="4" orient="horz" pos="237">
          <p15:clr>
            <a:srgbClr val="FBAE40"/>
          </p15:clr>
        </p15:guide>
        <p15:guide id="5" orient="horz" pos="413">
          <p15:clr>
            <a:srgbClr val="FBAE40"/>
          </p15:clr>
        </p15:guide>
        <p15:guide id="6" orient="horz" pos="299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showMasterSp="0">
  <p:cSld name="Divider Page">
    <p:bg>
      <p:bgPr>
        <a:solidFill>
          <a:schemeClr val="lt1"/>
        </a:solidFill>
      </p:bgPr>
    </p:bg>
    <p:spTree>
      <p:nvGrpSpPr>
        <p:cNvPr id="119" name="Shape 119"/>
        <p:cNvGrpSpPr/>
        <p:nvPr/>
      </p:nvGrpSpPr>
      <p:grpSpPr>
        <a:xfrm>
          <a:off x="0" y="0"/>
          <a:ext cx="0" cy="0"/>
          <a:chOff x="0" y="0"/>
          <a:chExt cx="0" cy="0"/>
        </a:xfrm>
      </p:grpSpPr>
      <p:sp>
        <p:nvSpPr>
          <p:cNvPr id="120" name="Google Shape;120;p18"/>
          <p:cNvSpPr txBox="1"/>
          <p:nvPr>
            <p:ph type="ctrTitle"/>
          </p:nvPr>
        </p:nvSpPr>
        <p:spPr>
          <a:xfrm>
            <a:off x="377902" y="2317835"/>
            <a:ext cx="8386800" cy="507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Clr>
                <a:schemeClr val="dk1"/>
              </a:buClr>
              <a:buSzPts val="3300"/>
              <a:buFont typeface="Arial"/>
              <a:buNone/>
              <a:defRPr sz="3300">
                <a:solidFill>
                  <a:schemeClr val="dk1"/>
                </a:solidFill>
                <a:latin typeface="Arial"/>
                <a:ea typeface="Arial"/>
                <a:cs typeface="Arial"/>
                <a:sym typeface="Aria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1620">
          <p15:clr>
            <a:srgbClr val="FBAE40"/>
          </p15:clr>
        </p15:guide>
        <p15:guide id="3" pos="552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age with Image" showMasterSp="0">
  <p:cSld name="Divider Page with Image">
    <p:bg>
      <p:bgPr>
        <a:solidFill>
          <a:schemeClr val="lt1"/>
        </a:solidFill>
      </p:bgPr>
    </p:bg>
    <p:spTree>
      <p:nvGrpSpPr>
        <p:cNvPr id="121" name="Shape 121"/>
        <p:cNvGrpSpPr/>
        <p:nvPr/>
      </p:nvGrpSpPr>
      <p:grpSpPr>
        <a:xfrm>
          <a:off x="0" y="0"/>
          <a:ext cx="0" cy="0"/>
          <a:chOff x="0" y="0"/>
          <a:chExt cx="0" cy="0"/>
        </a:xfrm>
      </p:grpSpPr>
      <p:sp>
        <p:nvSpPr>
          <p:cNvPr id="122" name="Google Shape;122;p19"/>
          <p:cNvSpPr/>
          <p:nvPr>
            <p:ph idx="2" type="pic"/>
          </p:nvPr>
        </p:nvSpPr>
        <p:spPr>
          <a:xfrm>
            <a:off x="1" y="2570400"/>
            <a:ext cx="9144000" cy="2573100"/>
          </a:xfrm>
          <a:prstGeom prst="rect">
            <a:avLst/>
          </a:prstGeom>
          <a:noFill/>
          <a:ln>
            <a:noFill/>
          </a:ln>
        </p:spPr>
      </p:sp>
      <p:sp>
        <p:nvSpPr>
          <p:cNvPr id="123" name="Google Shape;123;p19"/>
          <p:cNvSpPr txBox="1"/>
          <p:nvPr>
            <p:ph type="ctrTitle"/>
          </p:nvPr>
        </p:nvSpPr>
        <p:spPr>
          <a:xfrm>
            <a:off x="377902" y="1031285"/>
            <a:ext cx="8386800" cy="5079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dk1"/>
              </a:buClr>
              <a:buSzPts val="3300"/>
              <a:buFont typeface="Arial"/>
              <a:buNone/>
              <a:defRPr sz="3300">
                <a:solidFill>
                  <a:schemeClr val="dk1"/>
                </a:solidFill>
                <a:latin typeface="Arial"/>
                <a:ea typeface="Arial"/>
                <a:cs typeface="Arial"/>
                <a:sym typeface="Aria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BAE40"/>
          </p15:clr>
        </p15:guide>
        <p15:guide id="2" pos="5522">
          <p15:clr>
            <a:srgbClr val="FBAE40"/>
          </p15:clr>
        </p15:guide>
        <p15:guide id="3" pos="238">
          <p15:clr>
            <a:srgbClr val="FBAE40"/>
          </p15:clr>
        </p15:guide>
        <p15:guide id="4" orient="horz" pos="649">
          <p15:clr>
            <a:srgbClr val="FBAE40"/>
          </p15:clr>
        </p15:guide>
        <p15:guide id="5" orient="horz" pos="97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Columns">
  <p:cSld name="Title and Text: 2 Columns">
    <p:spTree>
      <p:nvGrpSpPr>
        <p:cNvPr id="124" name="Shape 124"/>
        <p:cNvGrpSpPr/>
        <p:nvPr/>
      </p:nvGrpSpPr>
      <p:grpSpPr>
        <a:xfrm>
          <a:off x="0" y="0"/>
          <a:ext cx="0" cy="0"/>
          <a:chOff x="0" y="0"/>
          <a:chExt cx="0" cy="0"/>
        </a:xfrm>
      </p:grpSpPr>
      <p:sp>
        <p:nvSpPr>
          <p:cNvPr id="125" name="Google Shape;125;p20"/>
          <p:cNvSpPr txBox="1"/>
          <p:nvPr>
            <p:ph idx="1" type="body"/>
          </p:nvPr>
        </p:nvSpPr>
        <p:spPr>
          <a:xfrm>
            <a:off x="4770615" y="1215000"/>
            <a:ext cx="39951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6" name="Google Shape;126;p20"/>
          <p:cNvSpPr txBox="1"/>
          <p:nvPr>
            <p:ph idx="2" type="body"/>
          </p:nvPr>
        </p:nvSpPr>
        <p:spPr>
          <a:xfrm>
            <a:off x="377902" y="1215000"/>
            <a:ext cx="39951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7" name="Google Shape;127;p2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993">
          <p15:clr>
            <a:srgbClr val="FBAE40"/>
          </p15:clr>
        </p15:guide>
        <p15:guide id="3" pos="5522">
          <p15:clr>
            <a:srgbClr val="FBAE40"/>
          </p15:clr>
        </p15:guide>
        <p15:guide id="4" pos="2755">
          <p15:clr>
            <a:srgbClr val="FBAE40"/>
          </p15:clr>
        </p15:guide>
        <p15:guide id="5" pos="3004">
          <p15:clr>
            <a:srgbClr val="FBAE40"/>
          </p15:clr>
        </p15:guide>
        <p15:guide id="6" orient="horz" pos="238">
          <p15:clr>
            <a:srgbClr val="FBAE40"/>
          </p15:clr>
        </p15:guide>
        <p15:guide id="7" orient="horz" pos="413">
          <p15:clr>
            <a:srgbClr val="FBAE40"/>
          </p15:clr>
        </p15:guide>
        <p15:guide id="8" orient="horz" pos="7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Columns">
  <p:cSld name="Title and Text: 3 Columns">
    <p:spTree>
      <p:nvGrpSpPr>
        <p:cNvPr id="128" name="Shape 128"/>
        <p:cNvGrpSpPr/>
        <p:nvPr/>
      </p:nvGrpSpPr>
      <p:grpSpPr>
        <a:xfrm>
          <a:off x="0" y="0"/>
          <a:ext cx="0" cy="0"/>
          <a:chOff x="0" y="0"/>
          <a:chExt cx="0" cy="0"/>
        </a:xfrm>
      </p:grpSpPr>
      <p:sp>
        <p:nvSpPr>
          <p:cNvPr id="129" name="Google Shape;129;p21"/>
          <p:cNvSpPr txBox="1"/>
          <p:nvPr>
            <p:ph idx="1" type="body"/>
          </p:nvPr>
        </p:nvSpPr>
        <p:spPr>
          <a:xfrm>
            <a:off x="6093271" y="1215000"/>
            <a:ext cx="26724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 name="Google Shape;130;p21"/>
          <p:cNvSpPr txBox="1"/>
          <p:nvPr>
            <p:ph idx="2" type="body"/>
          </p:nvPr>
        </p:nvSpPr>
        <p:spPr>
          <a:xfrm>
            <a:off x="3235586" y="1215000"/>
            <a:ext cx="26724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1" name="Google Shape;131;p21"/>
          <p:cNvSpPr txBox="1"/>
          <p:nvPr>
            <p:ph idx="3" type="body"/>
          </p:nvPr>
        </p:nvSpPr>
        <p:spPr>
          <a:xfrm>
            <a:off x="377902" y="1215000"/>
            <a:ext cx="26724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2" name="Google Shape;132;p21"/>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922">
          <p15:clr>
            <a:srgbClr val="FBAE40"/>
          </p15:clr>
        </p15:guide>
        <p15:guide id="4" pos="2037">
          <p15:clr>
            <a:srgbClr val="FBAE40"/>
          </p15:clr>
        </p15:guide>
        <p15:guide id="5" pos="3722">
          <p15:clr>
            <a:srgbClr val="FBAE40"/>
          </p15:clr>
        </p15:guide>
        <p15:guide id="6" pos="3838">
          <p15:clr>
            <a:srgbClr val="FBAE40"/>
          </p15:clr>
        </p15:guide>
        <p15:guide id="7" pos="5522">
          <p15:clr>
            <a:srgbClr val="FBAE40"/>
          </p15:clr>
        </p15:guide>
        <p15:guide id="8" orient="horz" pos="413">
          <p15:clr>
            <a:srgbClr val="FBAE40"/>
          </p15:clr>
        </p15:guide>
        <p15:guide id="9" orient="horz" pos="765">
          <p15:clr>
            <a:srgbClr val="FBAE40"/>
          </p15:clr>
        </p15:guide>
        <p15:guide id="10" orient="horz" pos="29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3"/>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ext and Images">
  <p:cSld name="2 Columns - Text and Images">
    <p:spTree>
      <p:nvGrpSpPr>
        <p:cNvPr id="133" name="Shape 133"/>
        <p:cNvGrpSpPr/>
        <p:nvPr/>
      </p:nvGrpSpPr>
      <p:grpSpPr>
        <a:xfrm>
          <a:off x="0" y="0"/>
          <a:ext cx="0" cy="0"/>
          <a:chOff x="0" y="0"/>
          <a:chExt cx="0" cy="0"/>
        </a:xfrm>
      </p:grpSpPr>
      <p:sp>
        <p:nvSpPr>
          <p:cNvPr id="134" name="Google Shape;134;p22"/>
          <p:cNvSpPr txBox="1"/>
          <p:nvPr>
            <p:ph idx="1" type="body"/>
          </p:nvPr>
        </p:nvSpPr>
        <p:spPr>
          <a:xfrm>
            <a:off x="4770615" y="3577500"/>
            <a:ext cx="3995100" cy="11745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5" name="Google Shape;135;p22"/>
          <p:cNvSpPr/>
          <p:nvPr>
            <p:ph idx="2" type="pic"/>
          </p:nvPr>
        </p:nvSpPr>
        <p:spPr>
          <a:xfrm>
            <a:off x="4770615" y="1215000"/>
            <a:ext cx="3995100" cy="1973400"/>
          </a:xfrm>
          <a:prstGeom prst="rect">
            <a:avLst/>
          </a:prstGeom>
          <a:noFill/>
          <a:ln>
            <a:noFill/>
          </a:ln>
        </p:spPr>
      </p:sp>
      <p:sp>
        <p:nvSpPr>
          <p:cNvPr id="136" name="Google Shape;136;p22"/>
          <p:cNvSpPr txBox="1"/>
          <p:nvPr>
            <p:ph idx="3" type="body"/>
          </p:nvPr>
        </p:nvSpPr>
        <p:spPr>
          <a:xfrm>
            <a:off x="377902" y="3577500"/>
            <a:ext cx="3995100" cy="11745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7" name="Google Shape;137;p22"/>
          <p:cNvSpPr/>
          <p:nvPr>
            <p:ph idx="4" type="pic"/>
          </p:nvPr>
        </p:nvSpPr>
        <p:spPr>
          <a:xfrm>
            <a:off x="377902" y="1215000"/>
            <a:ext cx="3995100" cy="1973400"/>
          </a:xfrm>
          <a:prstGeom prst="rect">
            <a:avLst/>
          </a:prstGeom>
          <a:noFill/>
          <a:ln>
            <a:noFill/>
          </a:ln>
        </p:spPr>
      </p:sp>
      <p:sp>
        <p:nvSpPr>
          <p:cNvPr id="138" name="Google Shape;138;p22"/>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009">
          <p15:clr>
            <a:srgbClr val="FBAE40"/>
          </p15:clr>
        </p15:guide>
        <p15:guide id="6" orient="horz" pos="2253">
          <p15:clr>
            <a:srgbClr val="FBAE40"/>
          </p15:clr>
        </p15:guide>
        <p15:guide id="7" orient="horz" pos="2993">
          <p15:clr>
            <a:srgbClr val="FBAE40"/>
          </p15:clr>
        </p15:guide>
        <p15:guide id="8" pos="2761">
          <p15:clr>
            <a:srgbClr val="FBAE40"/>
          </p15:clr>
        </p15:guide>
        <p15:guide id="9" pos="2999">
          <p15:clr>
            <a:srgbClr val="FBAE40"/>
          </p15:clr>
        </p15:guide>
        <p15:guide id="10" pos="552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ext and Images">
  <p:cSld name="3 Columns - Text and Images">
    <p:spTree>
      <p:nvGrpSpPr>
        <p:cNvPr id="139" name="Shape 139"/>
        <p:cNvGrpSpPr/>
        <p:nvPr/>
      </p:nvGrpSpPr>
      <p:grpSpPr>
        <a:xfrm>
          <a:off x="0" y="0"/>
          <a:ext cx="0" cy="0"/>
          <a:chOff x="0" y="0"/>
          <a:chExt cx="0" cy="0"/>
        </a:xfrm>
      </p:grpSpPr>
      <p:sp>
        <p:nvSpPr>
          <p:cNvPr id="140" name="Google Shape;140;p23"/>
          <p:cNvSpPr txBox="1"/>
          <p:nvPr>
            <p:ph idx="1" type="body"/>
          </p:nvPr>
        </p:nvSpPr>
        <p:spPr>
          <a:xfrm>
            <a:off x="6222837" y="3266191"/>
            <a:ext cx="2542800" cy="14859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 name="Google Shape;141;p23"/>
          <p:cNvSpPr/>
          <p:nvPr>
            <p:ph idx="2" type="pic"/>
          </p:nvPr>
        </p:nvSpPr>
        <p:spPr>
          <a:xfrm>
            <a:off x="6222837" y="1215000"/>
            <a:ext cx="2542800" cy="1674000"/>
          </a:xfrm>
          <a:prstGeom prst="rect">
            <a:avLst/>
          </a:prstGeom>
          <a:noFill/>
          <a:ln>
            <a:noFill/>
          </a:ln>
        </p:spPr>
      </p:sp>
      <p:sp>
        <p:nvSpPr>
          <p:cNvPr id="142" name="Google Shape;142;p23"/>
          <p:cNvSpPr txBox="1"/>
          <p:nvPr>
            <p:ph idx="3" type="body"/>
          </p:nvPr>
        </p:nvSpPr>
        <p:spPr>
          <a:xfrm>
            <a:off x="3300370" y="3266191"/>
            <a:ext cx="2542800" cy="14859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3" name="Google Shape;143;p23"/>
          <p:cNvSpPr/>
          <p:nvPr>
            <p:ph idx="4" type="pic"/>
          </p:nvPr>
        </p:nvSpPr>
        <p:spPr>
          <a:xfrm>
            <a:off x="3300370" y="1215000"/>
            <a:ext cx="2542800" cy="1674000"/>
          </a:xfrm>
          <a:prstGeom prst="rect">
            <a:avLst/>
          </a:prstGeom>
          <a:noFill/>
          <a:ln>
            <a:noFill/>
          </a:ln>
        </p:spPr>
      </p:sp>
      <p:sp>
        <p:nvSpPr>
          <p:cNvPr id="144" name="Google Shape;144;p23"/>
          <p:cNvSpPr txBox="1"/>
          <p:nvPr>
            <p:ph idx="5" type="body"/>
          </p:nvPr>
        </p:nvSpPr>
        <p:spPr>
          <a:xfrm>
            <a:off x="377902" y="3266191"/>
            <a:ext cx="2542800" cy="14859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5" name="Google Shape;145;p23"/>
          <p:cNvSpPr/>
          <p:nvPr>
            <p:ph idx="6" type="pic"/>
          </p:nvPr>
        </p:nvSpPr>
        <p:spPr>
          <a:xfrm>
            <a:off x="377902" y="1215000"/>
            <a:ext cx="2542800" cy="1674000"/>
          </a:xfrm>
          <a:prstGeom prst="rect">
            <a:avLst/>
          </a:prstGeom>
          <a:noFill/>
          <a:ln>
            <a:noFill/>
          </a:ln>
        </p:spPr>
      </p:sp>
      <p:sp>
        <p:nvSpPr>
          <p:cNvPr id="146" name="Google Shape;146;p23"/>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1841">
          <p15:clr>
            <a:srgbClr val="FBAE40"/>
          </p15:clr>
        </p15:guide>
        <p15:guide id="4" pos="2079">
          <p15:clr>
            <a:srgbClr val="FBAE40"/>
          </p15:clr>
        </p15:guide>
        <p15:guide id="5" pos="3682">
          <p15:clr>
            <a:srgbClr val="FBAE40"/>
          </p15:clr>
        </p15:guide>
        <p15:guide id="6" pos="3919">
          <p15:clr>
            <a:srgbClr val="FBAE40"/>
          </p15:clr>
        </p15:guide>
        <p15:guide id="7" pos="5522">
          <p15:clr>
            <a:srgbClr val="FBAE40"/>
          </p15:clr>
        </p15:guide>
        <p15:guide id="8" orient="horz" pos="413">
          <p15:clr>
            <a:srgbClr val="FBAE40"/>
          </p15:clr>
        </p15:guide>
        <p15:guide id="9" orient="horz" pos="765">
          <p15:clr>
            <a:srgbClr val="FBAE40"/>
          </p15:clr>
        </p15:guide>
        <p15:guide id="10" orient="horz" pos="1821">
          <p15:clr>
            <a:srgbClr val="FBAE40"/>
          </p15:clr>
        </p15:guide>
        <p15:guide id="11" orient="horz" pos="2057">
          <p15:clr>
            <a:srgbClr val="FBAE40"/>
          </p15:clr>
        </p15:guide>
        <p15:guide id="12" orient="horz" pos="299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 Text and Images">
  <p:cSld name="4 Columns - Text and Images">
    <p:spTree>
      <p:nvGrpSpPr>
        <p:cNvPr id="147" name="Shape 147"/>
        <p:cNvGrpSpPr/>
        <p:nvPr/>
      </p:nvGrpSpPr>
      <p:grpSpPr>
        <a:xfrm>
          <a:off x="0" y="0"/>
          <a:ext cx="0" cy="0"/>
          <a:chOff x="0" y="0"/>
          <a:chExt cx="0" cy="0"/>
        </a:xfrm>
      </p:grpSpPr>
      <p:sp>
        <p:nvSpPr>
          <p:cNvPr id="148" name="Google Shape;148;p24"/>
          <p:cNvSpPr txBox="1"/>
          <p:nvPr>
            <p:ph idx="1" type="body"/>
          </p:nvPr>
        </p:nvSpPr>
        <p:spPr>
          <a:xfrm>
            <a:off x="377902" y="2908665"/>
            <a:ext cx="1811100" cy="18432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9" name="Google Shape;149;p24"/>
          <p:cNvSpPr/>
          <p:nvPr>
            <p:ph idx="2" type="pic"/>
          </p:nvPr>
        </p:nvSpPr>
        <p:spPr>
          <a:xfrm>
            <a:off x="377902" y="1215000"/>
            <a:ext cx="1811100" cy="1296000"/>
          </a:xfrm>
          <a:prstGeom prst="rect">
            <a:avLst/>
          </a:prstGeom>
          <a:noFill/>
          <a:ln>
            <a:noFill/>
          </a:ln>
        </p:spPr>
      </p:sp>
      <p:sp>
        <p:nvSpPr>
          <p:cNvPr id="150" name="Google Shape;150;p24"/>
          <p:cNvSpPr txBox="1"/>
          <p:nvPr>
            <p:ph idx="3" type="body"/>
          </p:nvPr>
        </p:nvSpPr>
        <p:spPr>
          <a:xfrm>
            <a:off x="6954347" y="2908666"/>
            <a:ext cx="1811100" cy="18432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1" name="Google Shape;151;p24"/>
          <p:cNvSpPr/>
          <p:nvPr>
            <p:ph idx="4" type="pic"/>
          </p:nvPr>
        </p:nvSpPr>
        <p:spPr>
          <a:xfrm>
            <a:off x="6954347" y="1215000"/>
            <a:ext cx="1811100" cy="1296000"/>
          </a:xfrm>
          <a:prstGeom prst="rect">
            <a:avLst/>
          </a:prstGeom>
          <a:noFill/>
          <a:ln>
            <a:noFill/>
          </a:ln>
        </p:spPr>
      </p:sp>
      <p:sp>
        <p:nvSpPr>
          <p:cNvPr id="152" name="Google Shape;152;p24"/>
          <p:cNvSpPr txBox="1"/>
          <p:nvPr>
            <p:ph idx="5" type="body"/>
          </p:nvPr>
        </p:nvSpPr>
        <p:spPr>
          <a:xfrm>
            <a:off x="2570050" y="2908666"/>
            <a:ext cx="1811100" cy="18432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3" name="Google Shape;153;p24"/>
          <p:cNvSpPr/>
          <p:nvPr>
            <p:ph idx="6" type="pic"/>
          </p:nvPr>
        </p:nvSpPr>
        <p:spPr>
          <a:xfrm>
            <a:off x="2570050" y="1215000"/>
            <a:ext cx="1811100" cy="1296000"/>
          </a:xfrm>
          <a:prstGeom prst="rect">
            <a:avLst/>
          </a:prstGeom>
          <a:noFill/>
          <a:ln>
            <a:noFill/>
          </a:ln>
        </p:spPr>
      </p:sp>
      <p:sp>
        <p:nvSpPr>
          <p:cNvPr id="154" name="Google Shape;154;p24"/>
          <p:cNvSpPr txBox="1"/>
          <p:nvPr>
            <p:ph idx="7" type="body"/>
          </p:nvPr>
        </p:nvSpPr>
        <p:spPr>
          <a:xfrm>
            <a:off x="4762199" y="2908666"/>
            <a:ext cx="1811100" cy="1843200"/>
          </a:xfrm>
          <a:prstGeom prst="rect">
            <a:avLst/>
          </a:prstGeom>
          <a:noFill/>
          <a:ln>
            <a:noFill/>
          </a:ln>
        </p:spPr>
        <p:txBody>
          <a:bodyPr anchorCtr="0" anchor="t" bIns="0" lIns="0" spcFirstLastPara="1" rIns="0" wrap="square" tIns="0">
            <a:normAutofit/>
          </a:bodyPr>
          <a:lstStyle>
            <a:lvl1pPr indent="-228600" lvl="0" marL="457200" rtl="0" algn="l">
              <a:spcBef>
                <a:spcPts val="400"/>
              </a:spcBef>
              <a:spcAft>
                <a:spcPts val="0"/>
              </a:spcAft>
              <a:buSzPts val="1100"/>
              <a:buFont typeface="Arial"/>
              <a:buNone/>
              <a:defRPr sz="1300"/>
            </a:lvl1pPr>
            <a:lvl2pPr indent="-304800" lvl="1" marL="914400" rtl="0" algn="l">
              <a:spcBef>
                <a:spcPts val="400"/>
              </a:spcBef>
              <a:spcAft>
                <a:spcPts val="0"/>
              </a:spcAft>
              <a:buSzPts val="1200"/>
              <a:buChar char="▪"/>
              <a:defRPr sz="1200"/>
            </a:lvl2pPr>
            <a:lvl3pPr indent="-292100" lvl="2" marL="1371600" rtl="0" algn="l">
              <a:spcBef>
                <a:spcPts val="200"/>
              </a:spcBef>
              <a:spcAft>
                <a:spcPts val="0"/>
              </a:spcAft>
              <a:buSzPts val="1000"/>
              <a:buChar char="–"/>
              <a:defRPr sz="1000"/>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5" name="Google Shape;155;p24"/>
          <p:cNvSpPr/>
          <p:nvPr>
            <p:ph idx="8" type="pic"/>
          </p:nvPr>
        </p:nvSpPr>
        <p:spPr>
          <a:xfrm>
            <a:off x="4762199" y="1215000"/>
            <a:ext cx="1811100" cy="1296000"/>
          </a:xfrm>
          <a:prstGeom prst="rect">
            <a:avLst/>
          </a:prstGeom>
          <a:noFill/>
          <a:ln>
            <a:noFill/>
          </a:ln>
        </p:spPr>
      </p:sp>
      <p:sp>
        <p:nvSpPr>
          <p:cNvPr id="156" name="Google Shape;156;p24"/>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6">
          <p15:clr>
            <a:srgbClr val="FBAE40"/>
          </p15:clr>
        </p15:guide>
        <p15:guide id="5" orient="horz" pos="1583">
          <p15:clr>
            <a:srgbClr val="FBAE40"/>
          </p15:clr>
        </p15:guide>
        <p15:guide id="6" orient="horz" pos="1831">
          <p15:clr>
            <a:srgbClr val="FBAE40"/>
          </p15:clr>
        </p15:guide>
        <p15:guide id="7" orient="horz" pos="2993">
          <p15:clr>
            <a:srgbClr val="FBAE40"/>
          </p15:clr>
        </p15:guide>
        <p15:guide id="8" pos="1380">
          <p15:clr>
            <a:srgbClr val="FBAE40"/>
          </p15:clr>
        </p15:guide>
        <p15:guide id="9" pos="1619">
          <p15:clr>
            <a:srgbClr val="FBAE40"/>
          </p15:clr>
        </p15:guide>
        <p15:guide id="10" pos="2762">
          <p15:clr>
            <a:srgbClr val="FBAE40"/>
          </p15:clr>
        </p15:guide>
        <p15:guide id="11" pos="2999">
          <p15:clr>
            <a:srgbClr val="FBAE40"/>
          </p15:clr>
        </p15:guide>
        <p15:guide id="12" pos="4143">
          <p15:clr>
            <a:srgbClr val="FBAE40"/>
          </p15:clr>
        </p15:guide>
        <p15:guide id="13" pos="4380">
          <p15:clr>
            <a:srgbClr val="FBAE40"/>
          </p15:clr>
        </p15:guide>
        <p15:guide id="14" pos="552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57" name="Shape 157"/>
        <p:cNvGrpSpPr/>
        <p:nvPr/>
      </p:nvGrpSpPr>
      <p:grpSpPr>
        <a:xfrm>
          <a:off x="0" y="0"/>
          <a:ext cx="0" cy="0"/>
          <a:chOff x="0" y="0"/>
          <a:chExt cx="0" cy="0"/>
        </a:xfrm>
      </p:grpSpPr>
      <p:sp>
        <p:nvSpPr>
          <p:cNvPr id="158" name="Google Shape;158;p25"/>
          <p:cNvSpPr txBox="1"/>
          <p:nvPr>
            <p:ph idx="1" type="body"/>
          </p:nvPr>
        </p:nvSpPr>
        <p:spPr>
          <a:xfrm>
            <a:off x="377902" y="1350000"/>
            <a:ext cx="8386800" cy="24639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400"/>
              </a:spcBef>
              <a:spcAft>
                <a:spcPts val="0"/>
              </a:spcAft>
              <a:buSzPts val="3600"/>
              <a:buFont typeface="Arial"/>
              <a:buNone/>
              <a:defRPr b="1" sz="4500"/>
            </a:lvl1pPr>
            <a:lvl2pPr indent="-228600" lvl="1" marL="914400" rtl="0" algn="l">
              <a:spcBef>
                <a:spcPts val="400"/>
              </a:spcBef>
              <a:spcAft>
                <a:spcPts val="0"/>
              </a:spcAft>
              <a:buSzPts val="1200"/>
              <a:buNone/>
              <a:defRPr sz="1200"/>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extLst>
    <p:ext uri="{DCECCB84-F9BA-43D5-87BE-67443E8EF086}">
      <p15:sldGuideLst>
        <p15:guide id="1" pos="238">
          <p15:clr>
            <a:srgbClr val="FBAE40"/>
          </p15:clr>
        </p15:guide>
        <p15:guide id="2" orient="horz" pos="850">
          <p15:clr>
            <a:srgbClr val="FBAE40"/>
          </p15:clr>
        </p15:guide>
        <p15:guide id="3" orient="horz" pos="2403">
          <p15:clr>
            <a:srgbClr val="FBAE40"/>
          </p15:clr>
        </p15:guide>
        <p15:guide id="4" pos="55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3">
  <p:cSld name="Title and Text with Image 1/3">
    <p:spTree>
      <p:nvGrpSpPr>
        <p:cNvPr id="159" name="Shape 159"/>
        <p:cNvGrpSpPr/>
        <p:nvPr/>
      </p:nvGrpSpPr>
      <p:grpSpPr>
        <a:xfrm>
          <a:off x="0" y="0"/>
          <a:ext cx="0" cy="0"/>
          <a:chOff x="0" y="0"/>
          <a:chExt cx="0" cy="0"/>
        </a:xfrm>
      </p:grpSpPr>
      <p:sp>
        <p:nvSpPr>
          <p:cNvPr id="160" name="Google Shape;160;p26"/>
          <p:cNvSpPr/>
          <p:nvPr>
            <p:ph idx="2" type="pic"/>
          </p:nvPr>
        </p:nvSpPr>
        <p:spPr>
          <a:xfrm>
            <a:off x="6093794" y="0"/>
            <a:ext cx="3050100" cy="5143500"/>
          </a:xfrm>
          <a:prstGeom prst="rect">
            <a:avLst/>
          </a:prstGeom>
          <a:noFill/>
          <a:ln>
            <a:noFill/>
          </a:ln>
        </p:spPr>
      </p:sp>
      <p:sp>
        <p:nvSpPr>
          <p:cNvPr id="161" name="Google Shape;161;p26"/>
          <p:cNvSpPr txBox="1"/>
          <p:nvPr>
            <p:ph idx="1" type="body"/>
          </p:nvPr>
        </p:nvSpPr>
        <p:spPr>
          <a:xfrm>
            <a:off x="377901" y="1215000"/>
            <a:ext cx="53175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62" name="Google Shape;162;p26"/>
          <p:cNvSpPr txBox="1"/>
          <p:nvPr>
            <p:ph type="title"/>
          </p:nvPr>
        </p:nvSpPr>
        <p:spPr>
          <a:xfrm>
            <a:off x="377902" y="378000"/>
            <a:ext cx="53175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993">
          <p15:clr>
            <a:srgbClr val="FBAE40"/>
          </p15:clr>
        </p15:guide>
        <p15:guide id="3" pos="3589">
          <p15:clr>
            <a:srgbClr val="FBAE40"/>
          </p15:clr>
        </p15:guide>
        <p15:guide id="4" pos="3838">
          <p15:clr>
            <a:srgbClr val="FBAE40"/>
          </p15:clr>
        </p15:guide>
        <p15:guide id="5" orient="horz" pos="238">
          <p15:clr>
            <a:srgbClr val="FBAE40"/>
          </p15:clr>
        </p15:guide>
        <p15:guide id="6" orient="horz" pos="413">
          <p15:clr>
            <a:srgbClr val="FBAE40"/>
          </p15:clr>
        </p15:guide>
        <p15:guide id="7" orient="horz" pos="7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Image 1/2">
  <p:cSld name="Title and Text with Image 1/2">
    <p:spTree>
      <p:nvGrpSpPr>
        <p:cNvPr id="163" name="Shape 163"/>
        <p:cNvGrpSpPr/>
        <p:nvPr/>
      </p:nvGrpSpPr>
      <p:grpSpPr>
        <a:xfrm>
          <a:off x="0" y="0"/>
          <a:ext cx="0" cy="0"/>
          <a:chOff x="0" y="0"/>
          <a:chExt cx="0" cy="0"/>
        </a:xfrm>
      </p:grpSpPr>
      <p:sp>
        <p:nvSpPr>
          <p:cNvPr id="164" name="Google Shape;164;p27"/>
          <p:cNvSpPr/>
          <p:nvPr>
            <p:ph idx="2" type="pic"/>
          </p:nvPr>
        </p:nvSpPr>
        <p:spPr>
          <a:xfrm>
            <a:off x="4572000" y="0"/>
            <a:ext cx="4572000" cy="5143500"/>
          </a:xfrm>
          <a:prstGeom prst="rect">
            <a:avLst/>
          </a:prstGeom>
          <a:noFill/>
          <a:ln>
            <a:noFill/>
          </a:ln>
        </p:spPr>
      </p:sp>
      <p:sp>
        <p:nvSpPr>
          <p:cNvPr id="165" name="Google Shape;165;p27"/>
          <p:cNvSpPr txBox="1"/>
          <p:nvPr>
            <p:ph idx="1" type="body"/>
          </p:nvPr>
        </p:nvSpPr>
        <p:spPr>
          <a:xfrm>
            <a:off x="377901" y="1215000"/>
            <a:ext cx="38331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66" name="Google Shape;166;p27"/>
          <p:cNvSpPr txBox="1"/>
          <p:nvPr>
            <p:ph type="title"/>
          </p:nvPr>
        </p:nvSpPr>
        <p:spPr>
          <a:xfrm>
            <a:off x="377902" y="378000"/>
            <a:ext cx="38331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880">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993">
          <p15:clr>
            <a:srgbClr val="FBAE40"/>
          </p15:clr>
        </p15:guide>
        <p15:guide id="6" pos="2653">
          <p15:clr>
            <a:srgbClr val="FBAE40"/>
          </p15:clr>
        </p15:guide>
        <p15:guide id="7" pos="23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showMasterSp="0">
  <p:cSld name="Full Bleed Image ">
    <p:spTree>
      <p:nvGrpSpPr>
        <p:cNvPr id="167" name="Shape 167"/>
        <p:cNvGrpSpPr/>
        <p:nvPr/>
      </p:nvGrpSpPr>
      <p:grpSpPr>
        <a:xfrm>
          <a:off x="0" y="0"/>
          <a:ext cx="0" cy="0"/>
          <a:chOff x="0" y="0"/>
          <a:chExt cx="0" cy="0"/>
        </a:xfrm>
      </p:grpSpPr>
      <p:sp>
        <p:nvSpPr>
          <p:cNvPr id="168" name="Google Shape;168;p28"/>
          <p:cNvSpPr/>
          <p:nvPr>
            <p:ph idx="2" type="pic"/>
          </p:nvPr>
        </p:nvSpPr>
        <p:spPr>
          <a:xfrm>
            <a:off x="1" y="0"/>
            <a:ext cx="9144000" cy="5143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creenshot">
  <p:cSld name="Text and Screenshot">
    <p:spTree>
      <p:nvGrpSpPr>
        <p:cNvPr id="169" name="Shape 169"/>
        <p:cNvGrpSpPr/>
        <p:nvPr/>
      </p:nvGrpSpPr>
      <p:grpSpPr>
        <a:xfrm>
          <a:off x="0" y="0"/>
          <a:ext cx="0" cy="0"/>
          <a:chOff x="0" y="0"/>
          <a:chExt cx="0" cy="0"/>
        </a:xfrm>
      </p:grpSpPr>
      <p:sp>
        <p:nvSpPr>
          <p:cNvPr id="170" name="Google Shape;170;p29"/>
          <p:cNvSpPr/>
          <p:nvPr>
            <p:ph idx="2" type="pic"/>
          </p:nvPr>
        </p:nvSpPr>
        <p:spPr>
          <a:xfrm>
            <a:off x="4770615" y="1215000"/>
            <a:ext cx="3995100" cy="3537000"/>
          </a:xfrm>
          <a:prstGeom prst="rect">
            <a:avLst/>
          </a:prstGeom>
          <a:noFill/>
          <a:ln>
            <a:noFill/>
          </a:ln>
        </p:spPr>
      </p:sp>
      <p:sp>
        <p:nvSpPr>
          <p:cNvPr id="171" name="Google Shape;171;p29"/>
          <p:cNvSpPr txBox="1"/>
          <p:nvPr>
            <p:ph idx="1" type="body"/>
          </p:nvPr>
        </p:nvSpPr>
        <p:spPr>
          <a:xfrm>
            <a:off x="377902" y="1215000"/>
            <a:ext cx="39951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200"/>
              <a:buFont typeface="Arial"/>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72" name="Google Shape;172;p29"/>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765">
          <p15:clr>
            <a:srgbClr val="FBAE40"/>
          </p15:clr>
        </p15:guide>
        <p15:guide id="3" pos="2755">
          <p15:clr>
            <a:srgbClr val="FBAE40"/>
          </p15:clr>
        </p15:guide>
        <p15:guide id="4" pos="3005">
          <p15:clr>
            <a:srgbClr val="FBAE40"/>
          </p15:clr>
        </p15:guide>
        <p15:guide id="5" pos="5522">
          <p15:clr>
            <a:srgbClr val="FBAE40"/>
          </p15:clr>
        </p15:guide>
        <p15:guide id="6" orient="horz" pos="238">
          <p15:clr>
            <a:srgbClr val="FBAE40"/>
          </p15:clr>
        </p15:guide>
        <p15:guide id="7" orient="horz" pos="413">
          <p15:clr>
            <a:srgbClr val="FBAE40"/>
          </p15:clr>
        </p15:guide>
        <p15:guide id="8" orient="horz" pos="299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3" name="Shape 173"/>
        <p:cNvGrpSpPr/>
        <p:nvPr/>
      </p:nvGrpSpPr>
      <p:grpSpPr>
        <a:xfrm>
          <a:off x="0" y="0"/>
          <a:ext cx="0" cy="0"/>
          <a:chOff x="0" y="0"/>
          <a:chExt cx="0" cy="0"/>
        </a:xfrm>
      </p:grpSpPr>
      <p:sp>
        <p:nvSpPr>
          <p:cNvPr id="174" name="Google Shape;174;p30"/>
          <p:cNvSpPr txBox="1"/>
          <p:nvPr>
            <p:ph idx="1" type="body"/>
          </p:nvPr>
        </p:nvSpPr>
        <p:spPr>
          <a:xfrm>
            <a:off x="377902" y="1215000"/>
            <a:ext cx="8386800" cy="3537000"/>
          </a:xfrm>
          <a:prstGeom prst="rect">
            <a:avLst/>
          </a:prstGeom>
          <a:noFill/>
          <a:ln>
            <a:noFill/>
          </a:ln>
        </p:spPr>
        <p:txBody>
          <a:bodyPr anchorCtr="0" anchor="t" bIns="0" lIns="0" spcFirstLastPara="1" rIns="0" wrap="square" tIns="1025825">
            <a:normAutofit/>
          </a:bodyPr>
          <a:lstStyle>
            <a:lvl1pPr indent="-228600" lvl="0" marL="457200" rtl="0" algn="ctr">
              <a:spcBef>
                <a:spcPts val="1300"/>
              </a:spcBef>
              <a:spcAft>
                <a:spcPts val="0"/>
              </a:spcAft>
              <a:buSzPts val="800"/>
              <a:buFont typeface="Arial"/>
              <a:buNone/>
              <a:defRPr b="0" sz="1000"/>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75" name="Google Shape;175;p3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orient="horz" pos="413">
          <p15:clr>
            <a:srgbClr val="FBAE40"/>
          </p15:clr>
        </p15:guide>
        <p15:guide id="4" orient="horz" pos="765">
          <p15:clr>
            <a:srgbClr val="FBAE40"/>
          </p15:clr>
        </p15:guide>
        <p15:guide id="5" orient="horz" pos="2993">
          <p15:clr>
            <a:srgbClr val="FBAE40"/>
          </p15:clr>
        </p15:guide>
        <p15:guide id="6" pos="552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6" name="Shape 17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 name="Shape 47"/>
        <p:cNvGrpSpPr/>
        <p:nvPr/>
      </p:nvGrpSpPr>
      <p:grpSpPr>
        <a:xfrm>
          <a:off x="0" y="0"/>
          <a:ext cx="0" cy="0"/>
          <a:chOff x="0" y="0"/>
          <a:chExt cx="0" cy="0"/>
        </a:xfrm>
      </p:grpSpPr>
      <p:sp>
        <p:nvSpPr>
          <p:cNvPr id="48" name="Google Shape;48;p4"/>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000">
                <a:solidFill>
                  <a:schemeClr val="dk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1" name="Shape 181"/>
        <p:cNvGrpSpPr/>
        <p:nvPr/>
      </p:nvGrpSpPr>
      <p:grpSpPr>
        <a:xfrm>
          <a:off x="0" y="0"/>
          <a:ext cx="0" cy="0"/>
          <a:chOff x="0" y="0"/>
          <a:chExt cx="0" cy="0"/>
        </a:xfrm>
      </p:grpSpPr>
      <p:sp>
        <p:nvSpPr>
          <p:cNvPr id="182" name="Google Shape;182;p3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3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4" name="Shape 184"/>
        <p:cNvGrpSpPr/>
        <p:nvPr/>
      </p:nvGrpSpPr>
      <p:grpSpPr>
        <a:xfrm>
          <a:off x="0" y="0"/>
          <a:ext cx="0" cy="0"/>
          <a:chOff x="0" y="0"/>
          <a:chExt cx="0" cy="0"/>
        </a:xfrm>
      </p:grpSpPr>
      <p:sp>
        <p:nvSpPr>
          <p:cNvPr id="185" name="Google Shape;185;p3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34"/>
          <p:cNvSpPr txBox="1"/>
          <p:nvPr>
            <p:ph idx="1" type="subTitle"/>
          </p:nvPr>
        </p:nvSpPr>
        <p:spPr>
          <a:xfrm>
            <a:off x="311760" y="1152360"/>
            <a:ext cx="8520000" cy="341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7" name="Shape 18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8" name="Shape 188"/>
        <p:cNvGrpSpPr/>
        <p:nvPr/>
      </p:nvGrpSpPr>
      <p:grpSpPr>
        <a:xfrm>
          <a:off x="0" y="0"/>
          <a:ext cx="0" cy="0"/>
          <a:chOff x="0" y="0"/>
          <a:chExt cx="0" cy="0"/>
        </a:xfrm>
      </p:grpSpPr>
      <p:sp>
        <p:nvSpPr>
          <p:cNvPr id="189" name="Google Shape;189;p3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6"/>
          <p:cNvSpPr txBox="1"/>
          <p:nvPr>
            <p:ph idx="1" type="body"/>
          </p:nvPr>
        </p:nvSpPr>
        <p:spPr>
          <a:xfrm>
            <a:off x="31176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36"/>
          <p:cNvSpPr txBox="1"/>
          <p:nvPr>
            <p:ph idx="2" type="body"/>
          </p:nvPr>
        </p:nvSpPr>
        <p:spPr>
          <a:xfrm>
            <a:off x="467784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37"/>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4" name="Shape 194"/>
        <p:cNvGrpSpPr/>
        <p:nvPr/>
      </p:nvGrpSpPr>
      <p:grpSpPr>
        <a:xfrm>
          <a:off x="0" y="0"/>
          <a:ext cx="0" cy="0"/>
          <a:chOff x="0" y="0"/>
          <a:chExt cx="0" cy="0"/>
        </a:xfrm>
      </p:grpSpPr>
      <p:sp>
        <p:nvSpPr>
          <p:cNvPr id="195" name="Google Shape;195;p38"/>
          <p:cNvSpPr txBox="1"/>
          <p:nvPr>
            <p:ph idx="1" type="subTitle"/>
          </p:nvPr>
        </p:nvSpPr>
        <p:spPr>
          <a:xfrm>
            <a:off x="311760" y="444960"/>
            <a:ext cx="8520000" cy="2654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96" name="Shape 196"/>
        <p:cNvGrpSpPr/>
        <p:nvPr/>
      </p:nvGrpSpPr>
      <p:grpSpPr>
        <a:xfrm>
          <a:off x="0" y="0"/>
          <a:ext cx="0" cy="0"/>
          <a:chOff x="0" y="0"/>
          <a:chExt cx="0" cy="0"/>
        </a:xfrm>
      </p:grpSpPr>
      <p:sp>
        <p:nvSpPr>
          <p:cNvPr id="197" name="Google Shape;197;p39"/>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39"/>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39"/>
          <p:cNvSpPr txBox="1"/>
          <p:nvPr>
            <p:ph idx="2" type="body"/>
          </p:nvPr>
        </p:nvSpPr>
        <p:spPr>
          <a:xfrm>
            <a:off x="467784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39"/>
          <p:cNvSpPr txBox="1"/>
          <p:nvPr>
            <p:ph idx="3" type="body"/>
          </p:nvPr>
        </p:nvSpPr>
        <p:spPr>
          <a:xfrm>
            <a:off x="31176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1" name="Shape 201"/>
        <p:cNvGrpSpPr/>
        <p:nvPr/>
      </p:nvGrpSpPr>
      <p:grpSpPr>
        <a:xfrm>
          <a:off x="0" y="0"/>
          <a:ext cx="0" cy="0"/>
          <a:chOff x="0" y="0"/>
          <a:chExt cx="0" cy="0"/>
        </a:xfrm>
      </p:grpSpPr>
      <p:sp>
        <p:nvSpPr>
          <p:cNvPr id="202" name="Google Shape;202;p40"/>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40"/>
          <p:cNvSpPr txBox="1"/>
          <p:nvPr>
            <p:ph idx="1" type="body"/>
          </p:nvPr>
        </p:nvSpPr>
        <p:spPr>
          <a:xfrm>
            <a:off x="311760" y="1152360"/>
            <a:ext cx="4157700" cy="341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4" name="Google Shape;204;p40"/>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0"/>
          <p:cNvSpPr txBox="1"/>
          <p:nvPr>
            <p:ph idx="3" type="body"/>
          </p:nvPr>
        </p:nvSpPr>
        <p:spPr>
          <a:xfrm>
            <a:off x="467784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06" name="Shape 206"/>
        <p:cNvGrpSpPr/>
        <p:nvPr/>
      </p:nvGrpSpPr>
      <p:grpSpPr>
        <a:xfrm>
          <a:off x="0" y="0"/>
          <a:ext cx="0" cy="0"/>
          <a:chOff x="0" y="0"/>
          <a:chExt cx="0" cy="0"/>
        </a:xfrm>
      </p:grpSpPr>
      <p:sp>
        <p:nvSpPr>
          <p:cNvPr id="207" name="Google Shape;207;p41"/>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41"/>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1"/>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0" name="Google Shape;210;p41"/>
          <p:cNvSpPr txBox="1"/>
          <p:nvPr>
            <p:ph idx="3" type="body"/>
          </p:nvPr>
        </p:nvSpPr>
        <p:spPr>
          <a:xfrm>
            <a:off x="311760" y="293688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1" name="Shape 211"/>
        <p:cNvGrpSpPr/>
        <p:nvPr/>
      </p:nvGrpSpPr>
      <p:grpSpPr>
        <a:xfrm>
          <a:off x="0" y="0"/>
          <a:ext cx="0" cy="0"/>
          <a:chOff x="0" y="0"/>
          <a:chExt cx="0" cy="0"/>
        </a:xfrm>
      </p:grpSpPr>
      <p:sp>
        <p:nvSpPr>
          <p:cNvPr id="212" name="Google Shape;212;p42"/>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42"/>
          <p:cNvSpPr txBox="1"/>
          <p:nvPr>
            <p:ph idx="1" type="body"/>
          </p:nvPr>
        </p:nvSpPr>
        <p:spPr>
          <a:xfrm>
            <a:off x="311760" y="115236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4" name="Google Shape;214;p42"/>
          <p:cNvSpPr txBox="1"/>
          <p:nvPr>
            <p:ph idx="2" type="body"/>
          </p:nvPr>
        </p:nvSpPr>
        <p:spPr>
          <a:xfrm>
            <a:off x="311760" y="2936880"/>
            <a:ext cx="85200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3" name="Shape 53"/>
        <p:cNvGrpSpPr/>
        <p:nvPr/>
      </p:nvGrpSpPr>
      <p:grpSpPr>
        <a:xfrm>
          <a:off x="0" y="0"/>
          <a:ext cx="0" cy="0"/>
          <a:chOff x="0" y="0"/>
          <a:chExt cx="0" cy="0"/>
        </a:xfrm>
      </p:grpSpPr>
      <p:sp>
        <p:nvSpPr>
          <p:cNvPr id="54" name="Google Shape;54;p5"/>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5"/>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5" name="Shape 215"/>
        <p:cNvGrpSpPr/>
        <p:nvPr/>
      </p:nvGrpSpPr>
      <p:grpSpPr>
        <a:xfrm>
          <a:off x="0" y="0"/>
          <a:ext cx="0" cy="0"/>
          <a:chOff x="0" y="0"/>
          <a:chExt cx="0" cy="0"/>
        </a:xfrm>
      </p:grpSpPr>
      <p:sp>
        <p:nvSpPr>
          <p:cNvPr id="216" name="Google Shape;216;p4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43"/>
          <p:cNvSpPr txBox="1"/>
          <p:nvPr>
            <p:ph idx="1" type="body"/>
          </p:nvPr>
        </p:nvSpPr>
        <p:spPr>
          <a:xfrm>
            <a:off x="31176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8" name="Google Shape;218;p43"/>
          <p:cNvSpPr txBox="1"/>
          <p:nvPr>
            <p:ph idx="2" type="body"/>
          </p:nvPr>
        </p:nvSpPr>
        <p:spPr>
          <a:xfrm>
            <a:off x="4677840" y="115236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9" name="Google Shape;219;p43"/>
          <p:cNvSpPr txBox="1"/>
          <p:nvPr>
            <p:ph idx="3" type="body"/>
          </p:nvPr>
        </p:nvSpPr>
        <p:spPr>
          <a:xfrm>
            <a:off x="31176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0" name="Google Shape;220;p43"/>
          <p:cNvSpPr txBox="1"/>
          <p:nvPr>
            <p:ph idx="4" type="body"/>
          </p:nvPr>
        </p:nvSpPr>
        <p:spPr>
          <a:xfrm>
            <a:off x="4677840" y="2936880"/>
            <a:ext cx="41577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1" name="Shape 221"/>
        <p:cNvGrpSpPr/>
        <p:nvPr/>
      </p:nvGrpSpPr>
      <p:grpSpPr>
        <a:xfrm>
          <a:off x="0" y="0"/>
          <a:ext cx="0" cy="0"/>
          <a:chOff x="0" y="0"/>
          <a:chExt cx="0" cy="0"/>
        </a:xfrm>
      </p:grpSpPr>
      <p:sp>
        <p:nvSpPr>
          <p:cNvPr id="222" name="Google Shape;222;p4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44"/>
          <p:cNvSpPr txBox="1"/>
          <p:nvPr>
            <p:ph idx="1" type="body"/>
          </p:nvPr>
        </p:nvSpPr>
        <p:spPr>
          <a:xfrm>
            <a:off x="31176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4" name="Google Shape;224;p44"/>
          <p:cNvSpPr txBox="1"/>
          <p:nvPr>
            <p:ph idx="2" type="body"/>
          </p:nvPr>
        </p:nvSpPr>
        <p:spPr>
          <a:xfrm>
            <a:off x="319248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5" name="Google Shape;225;p44"/>
          <p:cNvSpPr txBox="1"/>
          <p:nvPr>
            <p:ph idx="3" type="body"/>
          </p:nvPr>
        </p:nvSpPr>
        <p:spPr>
          <a:xfrm>
            <a:off x="6073200" y="115236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6" name="Google Shape;226;p44"/>
          <p:cNvSpPr txBox="1"/>
          <p:nvPr>
            <p:ph idx="4" type="body"/>
          </p:nvPr>
        </p:nvSpPr>
        <p:spPr>
          <a:xfrm>
            <a:off x="31176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7" name="Google Shape;227;p44"/>
          <p:cNvSpPr txBox="1"/>
          <p:nvPr>
            <p:ph idx="5" type="body"/>
          </p:nvPr>
        </p:nvSpPr>
        <p:spPr>
          <a:xfrm>
            <a:off x="319248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8" name="Google Shape;228;p44"/>
          <p:cNvSpPr txBox="1"/>
          <p:nvPr>
            <p:ph idx="6" type="body"/>
          </p:nvPr>
        </p:nvSpPr>
        <p:spPr>
          <a:xfrm>
            <a:off x="6073200" y="2936880"/>
            <a:ext cx="2743200" cy="16293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0" name="Shape 60"/>
        <p:cNvGrpSpPr/>
        <p:nvPr/>
      </p:nvGrpSpPr>
      <p:grpSpPr>
        <a:xfrm>
          <a:off x="0" y="0"/>
          <a:ext cx="0" cy="0"/>
          <a:chOff x="0" y="0"/>
          <a:chExt cx="0" cy="0"/>
        </a:xfrm>
      </p:grpSpPr>
      <p:sp>
        <p:nvSpPr>
          <p:cNvPr id="61" name="Google Shape;61;p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Image or Illustration" showMasterSp="0">
  <p:cSld name="Cover with Image or Illustration">
    <p:bg>
      <p:bgPr>
        <a:solidFill>
          <a:schemeClr val="lt1"/>
        </a:solidFill>
      </p:bgPr>
    </p:bg>
    <p:spTree>
      <p:nvGrpSpPr>
        <p:cNvPr id="70" name="Shape 70"/>
        <p:cNvGrpSpPr/>
        <p:nvPr/>
      </p:nvGrpSpPr>
      <p:grpSpPr>
        <a:xfrm>
          <a:off x="0" y="0"/>
          <a:ext cx="0" cy="0"/>
          <a:chOff x="0" y="0"/>
          <a:chExt cx="0" cy="0"/>
        </a:xfrm>
      </p:grpSpPr>
      <p:sp>
        <p:nvSpPr>
          <p:cNvPr descr="SAP Logo" id="71" name="Google Shape;71;p8" title="SAP Logo"/>
          <p:cNvSpPr/>
          <p:nvPr/>
        </p:nvSpPr>
        <p:spPr>
          <a:xfrm>
            <a:off x="7459999" y="4663251"/>
            <a:ext cx="1472344" cy="269930"/>
          </a:xfrm>
          <a:prstGeom prst="rect">
            <a:avLst/>
          </a:prstGeom>
          <a:noFill/>
          <a:ln>
            <a:noFill/>
          </a:ln>
        </p:spPr>
      </p:sp>
      <p:sp>
        <p:nvSpPr>
          <p:cNvPr id="72" name="Google Shape;72;p8"/>
          <p:cNvSpPr txBox="1"/>
          <p:nvPr/>
        </p:nvSpPr>
        <p:spPr>
          <a:xfrm>
            <a:off x="215944" y="4327250"/>
            <a:ext cx="3152700" cy="103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accent1"/>
              </a:buClr>
              <a:buSzPts val="500"/>
              <a:buFont typeface="Arial"/>
              <a:buNone/>
            </a:pPr>
            <a:r>
              <a:rPr b="0" i="0" lang="en-US" sz="700" u="none" cap="none" strike="noStrike">
                <a:solidFill>
                  <a:schemeClr val="dk1"/>
                </a:solidFill>
                <a:latin typeface="Arial"/>
                <a:ea typeface="Arial"/>
                <a:cs typeface="Arial"/>
                <a:sym typeface="Arial"/>
              </a:rPr>
              <a:t>INTERNAL</a:t>
            </a:r>
            <a:endParaRPr b="0" i="0" sz="700" u="none" cap="none" strike="noStrike">
              <a:solidFill>
                <a:schemeClr val="dk1"/>
              </a:solidFill>
              <a:latin typeface="Arial"/>
              <a:ea typeface="Arial"/>
              <a:cs typeface="Arial"/>
              <a:sym typeface="Arial"/>
            </a:endParaRPr>
          </a:p>
        </p:txBody>
      </p:sp>
      <p:sp>
        <p:nvSpPr>
          <p:cNvPr id="73" name="Google Shape;73;p8"/>
          <p:cNvSpPr txBox="1"/>
          <p:nvPr>
            <p:ph idx="1" type="subTitle"/>
          </p:nvPr>
        </p:nvSpPr>
        <p:spPr>
          <a:xfrm>
            <a:off x="215944" y="3847867"/>
            <a:ext cx="8172300" cy="32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800"/>
              <a:buFont typeface="Arial"/>
              <a:buNone/>
              <a:defRPr b="0" sz="1000">
                <a:solidFill>
                  <a:schemeClr val="dk1"/>
                </a:solidFill>
              </a:defRPr>
            </a:lvl1pPr>
            <a:lvl2pPr lvl="1" rtl="0" algn="ctr">
              <a:spcBef>
                <a:spcPts val="400"/>
              </a:spcBef>
              <a:spcAft>
                <a:spcPts val="0"/>
              </a:spcAft>
              <a:buSzPts val="1300"/>
              <a:buNone/>
              <a:defRPr>
                <a:solidFill>
                  <a:srgbClr val="888888"/>
                </a:solidFill>
              </a:defRPr>
            </a:lvl2pPr>
            <a:lvl3pPr lvl="2" rtl="0" algn="ctr">
              <a:spcBef>
                <a:spcPts val="200"/>
              </a:spcBef>
              <a:spcAft>
                <a:spcPts val="0"/>
              </a:spcAft>
              <a:buSzPts val="1300"/>
              <a:buNone/>
              <a:defRPr>
                <a:solidFill>
                  <a:srgbClr val="888888"/>
                </a:solidFill>
              </a:defRPr>
            </a:lvl3pPr>
            <a:lvl4pPr lvl="3" rtl="0" algn="ctr">
              <a:spcBef>
                <a:spcPts val="200"/>
              </a:spcBef>
              <a:spcAft>
                <a:spcPts val="0"/>
              </a:spcAft>
              <a:buSzPts val="1400"/>
              <a:buNone/>
              <a:defRPr>
                <a:solidFill>
                  <a:srgbClr val="888888"/>
                </a:solidFill>
              </a:defRPr>
            </a:lvl4pPr>
            <a:lvl5pPr lvl="4" rtl="0" algn="ctr">
              <a:spcBef>
                <a:spcPts val="100"/>
              </a:spcBef>
              <a:spcAft>
                <a:spcPts val="0"/>
              </a:spcAft>
              <a:buSzPts val="1000"/>
              <a:buNone/>
              <a:defRPr>
                <a:solidFill>
                  <a:srgbClr val="888888"/>
                </a:solidFill>
              </a:defRPr>
            </a:lvl5pPr>
            <a:lvl6pPr lvl="5" rtl="0" algn="ctr">
              <a:spcBef>
                <a:spcPts val="400"/>
              </a:spcBef>
              <a:spcAft>
                <a:spcPts val="0"/>
              </a:spcAft>
              <a:buClr>
                <a:srgbClr val="888888"/>
              </a:buClr>
              <a:buSzPts val="1800"/>
              <a:buNone/>
              <a:defRPr>
                <a:solidFill>
                  <a:srgbClr val="888888"/>
                </a:solidFill>
              </a:defRPr>
            </a:lvl6pPr>
            <a:lvl7pPr lvl="6" rtl="0" algn="ctr">
              <a:spcBef>
                <a:spcPts val="400"/>
              </a:spcBef>
              <a:spcAft>
                <a:spcPts val="0"/>
              </a:spcAft>
              <a:buClr>
                <a:srgbClr val="888888"/>
              </a:buClr>
              <a:buSzPts val="1800"/>
              <a:buNone/>
              <a:defRPr>
                <a:solidFill>
                  <a:srgbClr val="888888"/>
                </a:solidFill>
              </a:defRPr>
            </a:lvl7pPr>
            <a:lvl8pPr lvl="7" rtl="0" algn="ctr">
              <a:spcBef>
                <a:spcPts val="400"/>
              </a:spcBef>
              <a:spcAft>
                <a:spcPts val="0"/>
              </a:spcAft>
              <a:buClr>
                <a:srgbClr val="888888"/>
              </a:buClr>
              <a:buSzPts val="1800"/>
              <a:buNone/>
              <a:defRPr>
                <a:solidFill>
                  <a:srgbClr val="888888"/>
                </a:solidFill>
              </a:defRPr>
            </a:lvl8pPr>
            <a:lvl9pPr lvl="8" rtl="0" algn="ctr">
              <a:spcBef>
                <a:spcPts val="400"/>
              </a:spcBef>
              <a:spcAft>
                <a:spcPts val="0"/>
              </a:spcAft>
              <a:buClr>
                <a:srgbClr val="888888"/>
              </a:buClr>
              <a:buSzPts val="1800"/>
              <a:buNone/>
              <a:defRPr>
                <a:solidFill>
                  <a:srgbClr val="888888"/>
                </a:solidFill>
              </a:defRPr>
            </a:lvl9pPr>
          </a:lstStyle>
          <a:p/>
        </p:txBody>
      </p:sp>
      <p:sp>
        <p:nvSpPr>
          <p:cNvPr id="74" name="Google Shape;74;p8"/>
          <p:cNvSpPr txBox="1"/>
          <p:nvPr>
            <p:ph type="title"/>
          </p:nvPr>
        </p:nvSpPr>
        <p:spPr>
          <a:xfrm>
            <a:off x="215944" y="3018323"/>
            <a:ext cx="8172300" cy="74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700"/>
              <a:buFont typeface="Arial"/>
              <a:buNone/>
              <a:defRPr sz="2700">
                <a:latin typeface="Arial"/>
                <a:ea typeface="Arial"/>
                <a:cs typeface="Arial"/>
                <a:sym typeface="Aria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descr="Placeholder title image" id="75" name="Google Shape;75;p8" title="Title image"/>
          <p:cNvSpPr/>
          <p:nvPr>
            <p:ph idx="2" type="pic"/>
          </p:nvPr>
        </p:nvSpPr>
        <p:spPr>
          <a:xfrm>
            <a:off x="1" y="0"/>
            <a:ext cx="9144000" cy="2572500"/>
          </a:xfrm>
          <a:prstGeom prst="rect">
            <a:avLst/>
          </a:prstGeom>
          <a:noFill/>
          <a:ln>
            <a:noFill/>
          </a:ln>
        </p:spPr>
      </p:sp>
    </p:spTree>
  </p:cSld>
  <p:clrMapOvr>
    <a:masterClrMapping/>
  </p:clrMapOvr>
  <p:extLst>
    <p:ext uri="{DCECCB84-F9BA-43D5-87BE-67443E8EF086}">
      <p15:sldGuideLst>
        <p15:guide id="1" pos="5627">
          <p15:clr>
            <a:srgbClr val="FBAE40"/>
          </p15:clr>
        </p15:guide>
        <p15:guide id="2" orient="horz" pos="3108">
          <p15:clr>
            <a:srgbClr val="FBAE40"/>
          </p15:clr>
        </p15:guide>
        <p15:guide id="3" orient="horz" pos="1621">
          <p15:clr>
            <a:srgbClr val="FBAE40"/>
          </p15:clr>
        </p15:guide>
        <p15:guide id="4" pos="136">
          <p15:clr>
            <a:srgbClr val="FBAE40"/>
          </p15:clr>
        </p15:guide>
        <p15:guide id="5" orient="horz" pos="1901">
          <p15:clr>
            <a:srgbClr val="FBAE40"/>
          </p15:clr>
        </p15:guide>
        <p15:guide id="6" orient="horz" pos="2373">
          <p15:clr>
            <a:srgbClr val="FBAE40"/>
          </p15:clr>
        </p15:guide>
        <p15:guide id="7" orient="horz" pos="2424">
          <p15:clr>
            <a:srgbClr val="FBAE40"/>
          </p15:clr>
        </p15:guide>
        <p15:guide id="8" orient="horz" pos="26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76" name="Shape 76"/>
        <p:cNvGrpSpPr/>
        <p:nvPr/>
      </p:nvGrpSpPr>
      <p:grpSpPr>
        <a:xfrm>
          <a:off x="0" y="0"/>
          <a:ext cx="0" cy="0"/>
          <a:chOff x="0" y="0"/>
          <a:chExt cx="0" cy="0"/>
        </a:xfrm>
      </p:grpSpPr>
      <p:sp>
        <p:nvSpPr>
          <p:cNvPr id="77" name="Google Shape;77;p9"/>
          <p:cNvSpPr txBox="1"/>
          <p:nvPr>
            <p:ph idx="1" type="body"/>
          </p:nvPr>
        </p:nvSpPr>
        <p:spPr>
          <a:xfrm>
            <a:off x="377901" y="1215000"/>
            <a:ext cx="8387700" cy="3537000"/>
          </a:xfrm>
          <a:prstGeom prst="rect">
            <a:avLst/>
          </a:prstGeom>
          <a:noFill/>
          <a:ln>
            <a:noFill/>
          </a:ln>
        </p:spPr>
        <p:txBody>
          <a:bodyPr anchorCtr="0" anchor="t" bIns="0" lIns="0" spcFirstLastPara="1" rIns="0" wrap="square" tIns="0">
            <a:normAutofit/>
          </a:bodyPr>
          <a:lstStyle>
            <a:lvl1pPr indent="-228600" lvl="0" marL="457200" rtl="0" algn="l">
              <a:spcBef>
                <a:spcPts val="1300"/>
              </a:spcBef>
              <a:spcAft>
                <a:spcPts val="0"/>
              </a:spcAft>
              <a:buSzPts val="1100"/>
              <a:buNone/>
              <a:defRPr/>
            </a:lvl1pPr>
            <a:lvl2pPr indent="-311150" lvl="1" marL="914400" rtl="0" algn="l">
              <a:spcBef>
                <a:spcPts val="400"/>
              </a:spcBef>
              <a:spcAft>
                <a:spcPts val="0"/>
              </a:spcAft>
              <a:buSzPts val="1300"/>
              <a:buChar char="▪"/>
              <a:defRPr/>
            </a:lvl2pPr>
            <a:lvl3pPr indent="-311150" lvl="2" marL="1371600" rtl="0" algn="l">
              <a:spcBef>
                <a:spcPts val="200"/>
              </a:spcBef>
              <a:spcAft>
                <a:spcPts val="0"/>
              </a:spcAft>
              <a:buSzPts val="1300"/>
              <a:buChar char="–"/>
              <a:defRPr/>
            </a:lvl3pPr>
            <a:lvl4pPr indent="-330200" lvl="3" marL="1828800" rtl="0" algn="l">
              <a:spcBef>
                <a:spcPts val="200"/>
              </a:spcBef>
              <a:spcAft>
                <a:spcPts val="0"/>
              </a:spcAft>
              <a:buSzPts val="1600"/>
              <a:buChar char="▫"/>
              <a:defRPr/>
            </a:lvl4pPr>
            <a:lvl5pPr indent="-311150" lvl="4" marL="2286000" rtl="0" algn="l">
              <a:spcBef>
                <a:spcPts val="100"/>
              </a:spcBef>
              <a:spcAft>
                <a:spcPts val="0"/>
              </a:spcAft>
              <a:buSzPts val="1300"/>
              <a:buChar char="−"/>
              <a:defRPr/>
            </a:lvl5pPr>
            <a:lvl6pPr indent="-311150" lvl="5" marL="2743200" rtl="0" algn="l">
              <a:spcBef>
                <a:spcPts val="300"/>
              </a:spcBef>
              <a:spcAft>
                <a:spcPts val="0"/>
              </a:spcAft>
              <a:buClr>
                <a:schemeClr val="dk1"/>
              </a:buClr>
              <a:buSzPts val="1300"/>
              <a:buChar char="•"/>
              <a:defRPr/>
            </a:lvl6pPr>
            <a:lvl7pPr indent="-311150" lvl="6" marL="3200400" rtl="0" algn="l">
              <a:spcBef>
                <a:spcPts val="3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 name="Google Shape;78;p9"/>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7">
          <p15:clr>
            <a:srgbClr val="FBAE40"/>
          </p15:clr>
        </p15:guide>
        <p15:guide id="2" orient="horz" pos="2993">
          <p15:clr>
            <a:srgbClr val="FBAE40"/>
          </p15:clr>
        </p15:guide>
        <p15:guide id="3" pos="5522">
          <p15:clr>
            <a:srgbClr val="FBAE40"/>
          </p15:clr>
        </p15:guide>
        <p15:guide id="4" orient="horz" pos="239">
          <p15:clr>
            <a:srgbClr val="FBAE40"/>
          </p15:clr>
        </p15:guide>
        <p15:guide id="5" orient="horz" pos="414">
          <p15:clr>
            <a:srgbClr val="FBAE40"/>
          </p15:clr>
        </p15:guide>
        <p15:guide id="6" orient="horz" pos="7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 name="Shape 79"/>
        <p:cNvGrpSpPr/>
        <p:nvPr/>
      </p:nvGrpSpPr>
      <p:grpSpPr>
        <a:xfrm>
          <a:off x="0" y="0"/>
          <a:ext cx="0" cy="0"/>
          <a:chOff x="0" y="0"/>
          <a:chExt cx="0" cy="0"/>
        </a:xfrm>
      </p:grpSpPr>
      <p:sp>
        <p:nvSpPr>
          <p:cNvPr id="80" name="Google Shape;80;p10"/>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5522">
          <p15:clr>
            <a:srgbClr val="FBAE40"/>
          </p15:clr>
        </p15:guide>
        <p15:guide id="4" orient="horz" pos="413">
          <p15:clr>
            <a:srgbClr val="FBAE40"/>
          </p15:clr>
        </p15:guide>
        <p15:guide id="5" orient="horz" pos="299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81" name="Shape 81"/>
        <p:cNvGrpSpPr/>
        <p:nvPr/>
      </p:nvGrpSpPr>
      <p:grpSpPr>
        <a:xfrm>
          <a:off x="0" y="0"/>
          <a:ext cx="0" cy="0"/>
          <a:chOff x="0" y="0"/>
          <a:chExt cx="0" cy="0"/>
        </a:xfrm>
      </p:grpSpPr>
      <p:sp>
        <p:nvSpPr>
          <p:cNvPr id="82" name="Google Shape;82;p11"/>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rtl="0" algn="l">
              <a:spcBef>
                <a:spcPts val="0"/>
              </a:spcBef>
              <a:spcAft>
                <a:spcPts val="0"/>
              </a:spcAft>
              <a:buClr>
                <a:schemeClr val="dk1"/>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extLst>
    <p:ext uri="{DCECCB84-F9BA-43D5-87BE-67443E8EF086}">
      <p15:sldGuideLst>
        <p15:guide id="1" pos="238">
          <p15:clr>
            <a:srgbClr val="FBAE40"/>
          </p15:clr>
        </p15:guide>
        <p15:guide id="2" orient="horz" pos="238">
          <p15:clr>
            <a:srgbClr val="FBAE40"/>
          </p15:clr>
        </p15:guide>
        <p15:guide id="3" pos="5522">
          <p15:clr>
            <a:srgbClr val="FBAE40"/>
          </p15:clr>
        </p15:guide>
        <p15:guide id="4" orient="horz" pos="413">
          <p15:clr>
            <a:srgbClr val="FBAE40"/>
          </p15:clr>
        </p15:guide>
        <p15:guide id="5" orient="horz" pos="299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5.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25" Type="http://schemas.openxmlformats.org/officeDocument/2006/relationships/theme" Target="../theme/theme2.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3.xml"/><Relationship Id="rId1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85225" y="348184"/>
            <a:ext cx="3792294" cy="33230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71660" y="1527519"/>
            <a:ext cx="4871720" cy="351662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10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7"/>
          <p:cNvSpPr txBox="1"/>
          <p:nvPr/>
        </p:nvSpPr>
        <p:spPr>
          <a:xfrm>
            <a:off x="8659805" y="4902563"/>
            <a:ext cx="105900" cy="1077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Clr>
                <a:schemeClr val="dk1"/>
              </a:buClr>
              <a:buSzPts val="700"/>
              <a:buFont typeface="Arial"/>
              <a:buNone/>
            </a:pPr>
            <a:fld id="{00000000-1234-1234-1234-123412341234}" type="slidenum">
              <a:rPr b="0" i="0" lang="en-US"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66" name="Google Shape;66;p7"/>
          <p:cNvSpPr txBox="1"/>
          <p:nvPr/>
        </p:nvSpPr>
        <p:spPr>
          <a:xfrm>
            <a:off x="2110442" y="4919876"/>
            <a:ext cx="286200" cy="6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400"/>
              <a:buFont typeface="Arial"/>
              <a:buNone/>
            </a:pPr>
            <a:r>
              <a:rPr b="0" i="0" lang="en-US" sz="400" u="none" cap="none" strike="noStrike">
                <a:solidFill>
                  <a:schemeClr val="dk1"/>
                </a:solidFill>
                <a:latin typeface="Arial"/>
                <a:ea typeface="Arial"/>
                <a:cs typeface="Arial"/>
                <a:sym typeface="Arial"/>
              </a:rPr>
              <a:t>INTERNAL</a:t>
            </a:r>
            <a:endParaRPr b="0" i="0" sz="400" u="none" cap="none" strike="noStrike">
              <a:solidFill>
                <a:schemeClr val="dk1"/>
              </a:solidFill>
              <a:latin typeface="Arial"/>
              <a:ea typeface="Arial"/>
              <a:cs typeface="Arial"/>
              <a:sym typeface="Arial"/>
            </a:endParaRPr>
          </a:p>
        </p:txBody>
      </p:sp>
      <p:sp>
        <p:nvSpPr>
          <p:cNvPr id="67" name="Google Shape;67;p7"/>
          <p:cNvSpPr txBox="1"/>
          <p:nvPr/>
        </p:nvSpPr>
        <p:spPr>
          <a:xfrm>
            <a:off x="377902" y="4919876"/>
            <a:ext cx="1701900" cy="61500"/>
          </a:xfrm>
          <a:prstGeom prst="rect">
            <a:avLst/>
          </a:prstGeom>
          <a:noFill/>
          <a:ln>
            <a:noFill/>
          </a:ln>
        </p:spPr>
        <p:txBody>
          <a:bodyPr anchorCtr="0" anchor="t" bIns="0" lIns="0" spcFirstLastPara="1" rIns="0" wrap="square" tIns="0">
            <a:spAutoFit/>
          </a:bodyPr>
          <a:lstStyle/>
          <a:p>
            <a:pPr indent="-63500" lvl="0" marL="63500" marR="0" rtl="0" algn="l">
              <a:lnSpc>
                <a:spcPct val="100000"/>
              </a:lnSpc>
              <a:spcBef>
                <a:spcPts val="0"/>
              </a:spcBef>
              <a:spcAft>
                <a:spcPts val="0"/>
              </a:spcAft>
              <a:buClr>
                <a:schemeClr val="dk1"/>
              </a:buClr>
              <a:buSzPts val="400"/>
              <a:buFont typeface="Arial"/>
              <a:buChar char="©"/>
            </a:pPr>
            <a:r>
              <a:rPr b="0" i="0" lang="en-US" sz="400" u="none" cap="none" strike="noStrike">
                <a:solidFill>
                  <a:schemeClr val="dk1"/>
                </a:solidFill>
                <a:latin typeface="Arial"/>
                <a:ea typeface="Arial"/>
                <a:cs typeface="Arial"/>
                <a:sym typeface="Arial"/>
              </a:rPr>
              <a:t>2020 SAP SE or an SAP affiliate company. All rights reserved.  are not</a:t>
            </a:r>
            <a:endParaRPr sz="1000"/>
          </a:p>
        </p:txBody>
      </p:sp>
      <p:sp>
        <p:nvSpPr>
          <p:cNvPr id="68" name="Google Shape;68;p7"/>
          <p:cNvSpPr txBox="1"/>
          <p:nvPr>
            <p:ph idx="1" type="body"/>
          </p:nvPr>
        </p:nvSpPr>
        <p:spPr>
          <a:xfrm>
            <a:off x="377902" y="1215000"/>
            <a:ext cx="8387700" cy="3537000"/>
          </a:xfrm>
          <a:prstGeom prst="rect">
            <a:avLst/>
          </a:prstGeom>
          <a:noFill/>
          <a:ln>
            <a:noFill/>
          </a:ln>
        </p:spPr>
        <p:txBody>
          <a:bodyPr anchorCtr="0" anchor="t" bIns="0" lIns="0" spcFirstLastPara="1" rIns="0" wrap="square" tIns="0">
            <a:normAutofit/>
          </a:bodyPr>
          <a:lstStyle>
            <a:lvl1pPr indent="-228600" lvl="0" marL="457200" marR="0" rtl="0" algn="l">
              <a:spcBef>
                <a:spcPts val="1300"/>
              </a:spcBef>
              <a:spcAft>
                <a:spcPts val="0"/>
              </a:spcAft>
              <a:buClr>
                <a:schemeClr val="accent1"/>
              </a:buClr>
              <a:buSzPts val="1200"/>
              <a:buFont typeface="Arial"/>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accent1"/>
              </a:buClr>
              <a:buSzPts val="1300"/>
              <a:buFont typeface="Noto Sans Symbols"/>
              <a:buChar char="▪"/>
              <a:defRPr b="0" i="0" sz="1300" u="none" cap="none" strike="noStrike">
                <a:solidFill>
                  <a:schemeClr val="dk1"/>
                </a:solidFill>
                <a:latin typeface="Arial"/>
                <a:ea typeface="Arial"/>
                <a:cs typeface="Arial"/>
                <a:sym typeface="Arial"/>
              </a:defRPr>
            </a:lvl2pPr>
            <a:lvl3pPr indent="-311150" lvl="2" marL="1371600" marR="0" rtl="0" algn="l">
              <a:spcBef>
                <a:spcPts val="2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3pPr>
            <a:lvl4pPr indent="-317500" lvl="3" marL="1828800" marR="0" rtl="0" algn="l">
              <a:spcBef>
                <a:spcPts val="200"/>
              </a:spcBef>
              <a:spcAft>
                <a:spcPts val="0"/>
              </a:spcAft>
              <a:buClr>
                <a:schemeClr val="dk1"/>
              </a:buClr>
              <a:buSzPts val="1400"/>
              <a:buFont typeface="Arial"/>
              <a:buChar char="▫"/>
              <a:defRPr b="0" i="0" sz="1200" u="none" cap="none" strike="noStrike">
                <a:solidFill>
                  <a:schemeClr val="dk1"/>
                </a:solidFill>
                <a:latin typeface="Arial"/>
                <a:ea typeface="Arial"/>
                <a:cs typeface="Arial"/>
                <a:sym typeface="Arial"/>
              </a:defRPr>
            </a:lvl4pPr>
            <a:lvl5pPr indent="-292100" lvl="4" marL="2286000" marR="0" rtl="0" algn="l">
              <a:spcBef>
                <a:spcPts val="100"/>
              </a:spcBef>
              <a:spcAft>
                <a:spcPts val="0"/>
              </a:spcAft>
              <a:buClr>
                <a:schemeClr val="dk1"/>
              </a:buClr>
              <a:buSzPts val="1000"/>
              <a:buFont typeface="Noto Sans Symbols"/>
              <a:buChar char="−"/>
              <a:defRPr b="0" i="0" sz="1000" u="none" cap="none" strike="noStrike">
                <a:solidFill>
                  <a:schemeClr val="dk1"/>
                </a:solidFill>
                <a:latin typeface="Arial"/>
                <a:ea typeface="Arial"/>
                <a:cs typeface="Arial"/>
                <a:sym typeface="Arial"/>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7"/>
          <p:cNvSpPr txBox="1"/>
          <p:nvPr>
            <p:ph type="title"/>
          </p:nvPr>
        </p:nvSpPr>
        <p:spPr>
          <a:xfrm>
            <a:off x="377902" y="378000"/>
            <a:ext cx="8387700" cy="276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sp>
        <p:nvSpPr>
          <p:cNvPr id="178" name="Google Shape;178;p32"/>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p32"/>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32"/>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hyperlink" Target="https://experience.sap.com/fiori-design/" TargetMode="External"/><Relationship Id="rId5" Type="http://schemas.openxmlformats.org/officeDocument/2006/relationships/hyperlink" Target="https://community.sap.com/topics/fiori" TargetMode="External"/><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30.png"/><Relationship Id="rId7" Type="http://schemas.openxmlformats.org/officeDocument/2006/relationships/image" Target="../media/image10.png"/><Relationship Id="rId8" Type="http://schemas.openxmlformats.org/officeDocument/2006/relationships/image" Target="../media/image26.png"/><Relationship Id="rId11" Type="http://schemas.openxmlformats.org/officeDocument/2006/relationships/image" Target="../media/image17.png"/><Relationship Id="rId10"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fioriappslibrary.hana.ondemand.com/sap/fix/externalViewer/" TargetMode="External"/><Relationship Id="rId9" Type="http://schemas.openxmlformats.org/officeDocument/2006/relationships/image" Target="../media/image28.png"/><Relationship Id="rId5" Type="http://schemas.openxmlformats.org/officeDocument/2006/relationships/hyperlink" Target="https://www.sap.com/latinamerica/products/technology-platform/workzone/features.html" TargetMode="External"/><Relationship Id="rId6" Type="http://schemas.openxmlformats.org/officeDocument/2006/relationships/hyperlink" Target="https://community.sap.com/topics/mobile-experience" TargetMode="External"/><Relationship Id="rId7" Type="http://schemas.openxmlformats.org/officeDocument/2006/relationships/hyperlink" Target="https://www.sap.com/dmc/exp/2021-09-77580-mobile-intelligent-enterprise/index.html?chapter=0" TargetMode="External"/><Relationship Id="rId8" Type="http://schemas.openxmlformats.org/officeDocument/2006/relationships/hyperlink" Target="https://www.sap.com/products/mobile/application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sapui5.hana.ondemand.com/" TargetMode="External"/><Relationship Id="rId9" Type="http://schemas.openxmlformats.org/officeDocument/2006/relationships/hyperlink" Target="https://community.sap.com/topics/mobile-technology/mobile-development-kit" TargetMode="External"/><Relationship Id="rId5" Type="http://schemas.openxmlformats.org/officeDocument/2006/relationships/hyperlink" Target="https://sapui5.hana.ondemand.com/#/topic/03265b0408e2432c9571d6b3feb6b1fd" TargetMode="External"/><Relationship Id="rId6" Type="http://schemas.openxmlformats.org/officeDocument/2006/relationships/hyperlink" Target="https://sap.github.io/ui5-webcomponents/" TargetMode="External"/><Relationship Id="rId7" Type="http://schemas.openxmlformats.org/officeDocument/2006/relationships/hyperlink" Target="https://community.sap.com/topics/mobile-technology/btp-sdk-android" TargetMode="External"/><Relationship Id="rId8" Type="http://schemas.openxmlformats.org/officeDocument/2006/relationships/hyperlink" Target="https://community.sap.com/topics/mobile-technology/btp-sdk-ios" TargetMode="External"/><Relationship Id="rId11" Type="http://schemas.openxmlformats.org/officeDocument/2006/relationships/hyperlink" Target="https://cap.cloud.sap/docs/" TargetMode="External"/><Relationship Id="rId10" Type="http://schemas.openxmlformats.org/officeDocument/2006/relationships/hyperlink" Target="https://www.sap.com/products/technology-platform/low-code-app-builder.html" TargetMode="External"/><Relationship Id="rId13" Type="http://schemas.openxmlformats.org/officeDocument/2006/relationships/hyperlink" Target="https://api.sap.com/" TargetMode="External"/><Relationship Id="rId12" Type="http://schemas.openxmlformats.org/officeDocument/2006/relationships/hyperlink" Target="https://blogs.sap.com/2019/10/25/getting-started-with-the-abap-restful-programming-model/" TargetMode="External"/><Relationship Id="rId1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5"/>
          <p:cNvPicPr preferRelativeResize="0"/>
          <p:nvPr/>
        </p:nvPicPr>
        <p:blipFill rotWithShape="1">
          <a:blip r:embed="rId3">
            <a:alphaModFix/>
          </a:blip>
          <a:srcRect b="7765" l="17194" r="22026" t="5179"/>
          <a:stretch/>
        </p:blipFill>
        <p:spPr>
          <a:xfrm>
            <a:off x="-6840" y="0"/>
            <a:ext cx="9143640" cy="5143320"/>
          </a:xfrm>
          <a:prstGeom prst="rect">
            <a:avLst/>
          </a:prstGeom>
          <a:noFill/>
          <a:ln>
            <a:noFill/>
          </a:ln>
        </p:spPr>
      </p:pic>
      <p:sp>
        <p:nvSpPr>
          <p:cNvPr id="234" name="Google Shape;234;p45"/>
          <p:cNvSpPr/>
          <p:nvPr/>
        </p:nvSpPr>
        <p:spPr>
          <a:xfrm>
            <a:off x="889560" y="1602720"/>
            <a:ext cx="7353000" cy="1918500"/>
          </a:xfrm>
          <a:prstGeom prst="rect">
            <a:avLst/>
          </a:prstGeom>
          <a:noFill/>
          <a:ln>
            <a:noFill/>
          </a:ln>
          <a:effectLst>
            <a:outerShdw dir="4541983" dist="18947">
              <a:srgbClr val="000000">
                <a:alpha val="3333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5000" u="none" cap="none" strike="noStrike">
                <a:solidFill>
                  <a:srgbClr val="FFFFFF"/>
                </a:solidFill>
                <a:latin typeface="Arial"/>
                <a:ea typeface="Arial"/>
                <a:cs typeface="Arial"/>
                <a:sym typeface="Arial"/>
              </a:rPr>
              <a:t>SAP </a:t>
            </a:r>
            <a:r>
              <a:rPr b="1" lang="en-US" sz="5000">
                <a:solidFill>
                  <a:srgbClr val="FFFFFF"/>
                </a:solidFill>
              </a:rPr>
              <a:t>Fiori &amp; S/4HANA Extensibility</a:t>
            </a:r>
            <a:endParaRPr b="0" i="0" sz="4700" u="none" cap="none" strike="noStrike">
              <a:solidFill>
                <a:srgbClr val="000000"/>
              </a:solidFill>
              <a:latin typeface="Arial"/>
              <a:ea typeface="Arial"/>
              <a:cs typeface="Arial"/>
              <a:sym typeface="Arial"/>
            </a:endParaRPr>
          </a:p>
        </p:txBody>
      </p:sp>
      <p:pic>
        <p:nvPicPr>
          <p:cNvPr id="235" name="Google Shape;235;p45"/>
          <p:cNvPicPr preferRelativeResize="0"/>
          <p:nvPr/>
        </p:nvPicPr>
        <p:blipFill rotWithShape="1">
          <a:blip r:embed="rId4">
            <a:alphaModFix/>
          </a:blip>
          <a:srcRect b="0" l="0" r="0" t="0"/>
          <a:stretch/>
        </p:blipFill>
        <p:spPr>
          <a:xfrm>
            <a:off x="1746000" y="1155600"/>
            <a:ext cx="1272242" cy="370080"/>
          </a:xfrm>
          <a:prstGeom prst="rect">
            <a:avLst/>
          </a:prstGeom>
          <a:noFill/>
          <a:ln>
            <a:noFill/>
          </a:ln>
          <a:effectLst>
            <a:outerShdw dir="4541983" dist="18947">
              <a:srgbClr val="000000">
                <a:alpha val="33330"/>
              </a:srgbClr>
            </a:outerShdw>
          </a:effectLst>
        </p:spPr>
      </p:pic>
      <p:sp>
        <p:nvSpPr>
          <p:cNvPr id="236" name="Google Shape;236;p45"/>
          <p:cNvSpPr/>
          <p:nvPr/>
        </p:nvSpPr>
        <p:spPr>
          <a:xfrm flipH="1" rot="5400000">
            <a:off x="2455320" y="3864720"/>
            <a:ext cx="186000" cy="1557600"/>
          </a:xfrm>
          <a:prstGeom prst="roundRect">
            <a:avLst>
              <a:gd fmla="val 50000"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5"/>
          <p:cNvSpPr/>
          <p:nvPr/>
        </p:nvSpPr>
        <p:spPr>
          <a:xfrm flipH="1" rot="5400000">
            <a:off x="646140" y="4218420"/>
            <a:ext cx="174300" cy="3057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5"/>
          <p:cNvSpPr/>
          <p:nvPr/>
        </p:nvSpPr>
        <p:spPr>
          <a:xfrm flipH="1" rot="5400000">
            <a:off x="1659210" y="3815610"/>
            <a:ext cx="174300" cy="8802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5"/>
          <p:cNvSpPr/>
          <p:nvPr/>
        </p:nvSpPr>
        <p:spPr>
          <a:xfrm flipH="1" rot="5400000">
            <a:off x="881970" y="3472530"/>
            <a:ext cx="174300" cy="880200"/>
          </a:xfrm>
          <a:prstGeom prst="roundRect">
            <a:avLst>
              <a:gd fmla="val 50000" name="adj"/>
            </a:avLst>
          </a:prstGeom>
          <a:gradFill>
            <a:gsLst>
              <a:gs pos="0">
                <a:srgbClr val="A6CE39"/>
              </a:gs>
              <a:gs pos="100000">
                <a:srgbClr val="39B54A"/>
              </a:gs>
            </a:gsLst>
            <a:lin ang="80938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5"/>
          <p:cNvSpPr/>
          <p:nvPr/>
        </p:nvSpPr>
        <p:spPr>
          <a:xfrm>
            <a:off x="1772280" y="4550040"/>
            <a:ext cx="186000" cy="186000"/>
          </a:xfrm>
          <a:prstGeom prst="ellipse">
            <a:avLst/>
          </a:prstGeom>
          <a:gradFill>
            <a:gsLst>
              <a:gs pos="0">
                <a:srgbClr val="A6CE39"/>
              </a:gs>
              <a:gs pos="100000">
                <a:srgbClr val="39B54A"/>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ph type="title"/>
          </p:nvPr>
        </p:nvSpPr>
        <p:spPr>
          <a:xfrm>
            <a:off x="485225" y="348175"/>
            <a:ext cx="78954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Ejemplo de Arquitectura en extensibilidad Fiori side-by-side</a:t>
            </a:r>
            <a:endParaRPr/>
          </a:p>
        </p:txBody>
      </p:sp>
      <p:pic>
        <p:nvPicPr>
          <p:cNvPr id="484" name="Google Shape;484;p54"/>
          <p:cNvPicPr preferRelativeResize="0"/>
          <p:nvPr/>
        </p:nvPicPr>
        <p:blipFill>
          <a:blip r:embed="rId3">
            <a:alphaModFix/>
          </a:blip>
          <a:stretch>
            <a:fillRect/>
          </a:stretch>
        </p:blipFill>
        <p:spPr>
          <a:xfrm>
            <a:off x="1331300" y="703550"/>
            <a:ext cx="6167150" cy="4009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type="title"/>
          </p:nvPr>
        </p:nvSpPr>
        <p:spPr>
          <a:xfrm>
            <a:off x="485225" y="348175"/>
            <a:ext cx="78954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Ejemplo de Arquitectura en extensibilidad Fiori side-by-side</a:t>
            </a:r>
            <a:endParaRPr/>
          </a:p>
        </p:txBody>
      </p:sp>
      <p:pic>
        <p:nvPicPr>
          <p:cNvPr id="490" name="Google Shape;490;p55"/>
          <p:cNvPicPr preferRelativeResize="0"/>
          <p:nvPr/>
        </p:nvPicPr>
        <p:blipFill>
          <a:blip r:embed="rId3">
            <a:alphaModFix/>
          </a:blip>
          <a:stretch>
            <a:fillRect/>
          </a:stretch>
        </p:blipFill>
        <p:spPr>
          <a:xfrm>
            <a:off x="217275" y="777775"/>
            <a:ext cx="8839198" cy="3902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4" name="Shape 494"/>
        <p:cNvGrpSpPr/>
        <p:nvPr/>
      </p:nvGrpSpPr>
      <p:grpSpPr>
        <a:xfrm>
          <a:off x="0" y="0"/>
          <a:ext cx="0" cy="0"/>
          <a:chOff x="0" y="0"/>
          <a:chExt cx="0" cy="0"/>
        </a:xfrm>
      </p:grpSpPr>
      <p:grpSp>
        <p:nvGrpSpPr>
          <p:cNvPr id="495" name="Google Shape;495;p56"/>
          <p:cNvGrpSpPr/>
          <p:nvPr/>
        </p:nvGrpSpPr>
        <p:grpSpPr>
          <a:xfrm>
            <a:off x="0" y="0"/>
            <a:ext cx="9144379" cy="5143507"/>
            <a:chOff x="0" y="0"/>
            <a:chExt cx="9144379" cy="5143507"/>
          </a:xfrm>
        </p:grpSpPr>
        <p:pic>
          <p:nvPicPr>
            <p:cNvPr id="496" name="Google Shape;496;p56"/>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497" name="Google Shape;497;p56"/>
            <p:cNvSpPr/>
            <p:nvPr/>
          </p:nvSpPr>
          <p:spPr>
            <a:xfrm>
              <a:off x="5919849" y="7"/>
              <a:ext cx="3224530" cy="5143500"/>
            </a:xfrm>
            <a:custGeom>
              <a:rect b="b" l="l" r="r" t="t"/>
              <a:pathLst>
                <a:path extrusionOk="0" h="5143500" w="3224529">
                  <a:moveTo>
                    <a:pt x="3224149" y="5143492"/>
                  </a:moveTo>
                  <a:lnTo>
                    <a:pt x="1171530" y="5143492"/>
                  </a:lnTo>
                  <a:lnTo>
                    <a:pt x="1156857" y="5132843"/>
                  </a:lnTo>
                  <a:lnTo>
                    <a:pt x="1120782" y="5105781"/>
                  </a:lnTo>
                  <a:lnTo>
                    <a:pt x="1085154" y="5078164"/>
                  </a:lnTo>
                  <a:lnTo>
                    <a:pt x="1049978" y="5049999"/>
                  </a:lnTo>
                  <a:lnTo>
                    <a:pt x="1015262" y="5021290"/>
                  </a:lnTo>
                  <a:lnTo>
                    <a:pt x="981011" y="4992046"/>
                  </a:lnTo>
                  <a:lnTo>
                    <a:pt x="947231" y="4962273"/>
                  </a:lnTo>
                  <a:lnTo>
                    <a:pt x="913930" y="4931976"/>
                  </a:lnTo>
                  <a:lnTo>
                    <a:pt x="881114" y="4901162"/>
                  </a:lnTo>
                  <a:lnTo>
                    <a:pt x="848789" y="4869838"/>
                  </a:lnTo>
                  <a:lnTo>
                    <a:pt x="816961" y="4838010"/>
                  </a:lnTo>
                  <a:lnTo>
                    <a:pt x="785637" y="4805685"/>
                  </a:lnTo>
                  <a:lnTo>
                    <a:pt x="754823" y="4772869"/>
                  </a:lnTo>
                  <a:lnTo>
                    <a:pt x="724526" y="4739568"/>
                  </a:lnTo>
                  <a:lnTo>
                    <a:pt x="694753" y="4705788"/>
                  </a:lnTo>
                  <a:lnTo>
                    <a:pt x="665509" y="4671537"/>
                  </a:lnTo>
                  <a:lnTo>
                    <a:pt x="636800" y="4636821"/>
                  </a:lnTo>
                  <a:lnTo>
                    <a:pt x="608635" y="4601645"/>
                  </a:lnTo>
                  <a:lnTo>
                    <a:pt x="581018" y="4566017"/>
                  </a:lnTo>
                  <a:lnTo>
                    <a:pt x="553956" y="4529942"/>
                  </a:lnTo>
                  <a:lnTo>
                    <a:pt x="527456" y="4493428"/>
                  </a:lnTo>
                  <a:lnTo>
                    <a:pt x="501524" y="4456481"/>
                  </a:lnTo>
                  <a:lnTo>
                    <a:pt x="476166" y="4419106"/>
                  </a:lnTo>
                  <a:lnTo>
                    <a:pt x="451389" y="4381311"/>
                  </a:lnTo>
                  <a:lnTo>
                    <a:pt x="427200" y="4343102"/>
                  </a:lnTo>
                  <a:lnTo>
                    <a:pt x="403604" y="4304486"/>
                  </a:lnTo>
                  <a:lnTo>
                    <a:pt x="380609" y="4265468"/>
                  </a:lnTo>
                  <a:lnTo>
                    <a:pt x="358220" y="4226055"/>
                  </a:lnTo>
                  <a:lnTo>
                    <a:pt x="336444" y="4186254"/>
                  </a:lnTo>
                  <a:lnTo>
                    <a:pt x="315287" y="4146070"/>
                  </a:lnTo>
                  <a:lnTo>
                    <a:pt x="294756" y="4105511"/>
                  </a:lnTo>
                  <a:lnTo>
                    <a:pt x="274857" y="4064583"/>
                  </a:lnTo>
                  <a:lnTo>
                    <a:pt x="255597" y="4023292"/>
                  </a:lnTo>
                  <a:lnTo>
                    <a:pt x="236982" y="3981645"/>
                  </a:lnTo>
                  <a:lnTo>
                    <a:pt x="219018" y="3939647"/>
                  </a:lnTo>
                  <a:lnTo>
                    <a:pt x="201713" y="3897306"/>
                  </a:lnTo>
                  <a:lnTo>
                    <a:pt x="185071" y="3854628"/>
                  </a:lnTo>
                  <a:lnTo>
                    <a:pt x="169100" y="3811620"/>
                  </a:lnTo>
                  <a:lnTo>
                    <a:pt x="153806" y="3768287"/>
                  </a:lnTo>
                  <a:lnTo>
                    <a:pt x="139196" y="3724636"/>
                  </a:lnTo>
                  <a:lnTo>
                    <a:pt x="125276" y="3680673"/>
                  </a:lnTo>
                  <a:lnTo>
                    <a:pt x="112052" y="3636406"/>
                  </a:lnTo>
                  <a:lnTo>
                    <a:pt x="99531" y="3591840"/>
                  </a:lnTo>
                  <a:lnTo>
                    <a:pt x="87719" y="3546981"/>
                  </a:lnTo>
                  <a:lnTo>
                    <a:pt x="76622" y="3501837"/>
                  </a:lnTo>
                  <a:lnTo>
                    <a:pt x="66248" y="3456414"/>
                  </a:lnTo>
                  <a:lnTo>
                    <a:pt x="56602" y="3410717"/>
                  </a:lnTo>
                  <a:lnTo>
                    <a:pt x="47690" y="3364754"/>
                  </a:lnTo>
                  <a:lnTo>
                    <a:pt x="39520" y="3318531"/>
                  </a:lnTo>
                  <a:lnTo>
                    <a:pt x="32098" y="3272053"/>
                  </a:lnTo>
                  <a:lnTo>
                    <a:pt x="25430" y="3225329"/>
                  </a:lnTo>
                  <a:lnTo>
                    <a:pt x="19522" y="3178364"/>
                  </a:lnTo>
                  <a:lnTo>
                    <a:pt x="14381" y="3131164"/>
                  </a:lnTo>
                  <a:lnTo>
                    <a:pt x="10013" y="3083736"/>
                  </a:lnTo>
                  <a:lnTo>
                    <a:pt x="6425" y="3036086"/>
                  </a:lnTo>
                  <a:lnTo>
                    <a:pt x="3624" y="2988222"/>
                  </a:lnTo>
                  <a:lnTo>
                    <a:pt x="1615" y="2940148"/>
                  </a:lnTo>
                  <a:lnTo>
                    <a:pt x="404" y="2891872"/>
                  </a:lnTo>
                  <a:lnTo>
                    <a:pt x="0" y="2843400"/>
                  </a:lnTo>
                  <a:lnTo>
                    <a:pt x="404" y="2794927"/>
                  </a:lnTo>
                  <a:lnTo>
                    <a:pt x="1615" y="2746651"/>
                  </a:lnTo>
                  <a:lnTo>
                    <a:pt x="3624" y="2698578"/>
                  </a:lnTo>
                  <a:lnTo>
                    <a:pt x="6425" y="2650713"/>
                  </a:lnTo>
                  <a:lnTo>
                    <a:pt x="10013" y="2603063"/>
                  </a:lnTo>
                  <a:lnTo>
                    <a:pt x="14381" y="2555635"/>
                  </a:lnTo>
                  <a:lnTo>
                    <a:pt x="19522" y="2508435"/>
                  </a:lnTo>
                  <a:lnTo>
                    <a:pt x="25430" y="2461470"/>
                  </a:lnTo>
                  <a:lnTo>
                    <a:pt x="32098" y="2414746"/>
                  </a:lnTo>
                  <a:lnTo>
                    <a:pt x="39520" y="2368269"/>
                  </a:lnTo>
                  <a:lnTo>
                    <a:pt x="47690" y="2322045"/>
                  </a:lnTo>
                  <a:lnTo>
                    <a:pt x="56602" y="2276082"/>
                  </a:lnTo>
                  <a:lnTo>
                    <a:pt x="66248" y="2230385"/>
                  </a:lnTo>
                  <a:lnTo>
                    <a:pt x="76622" y="2184962"/>
                  </a:lnTo>
                  <a:lnTo>
                    <a:pt x="87719" y="2139818"/>
                  </a:lnTo>
                  <a:lnTo>
                    <a:pt x="99531" y="2094959"/>
                  </a:lnTo>
                  <a:lnTo>
                    <a:pt x="112052" y="2050393"/>
                  </a:lnTo>
                  <a:lnTo>
                    <a:pt x="125276" y="2006126"/>
                  </a:lnTo>
                  <a:lnTo>
                    <a:pt x="139196" y="1962163"/>
                  </a:lnTo>
                  <a:lnTo>
                    <a:pt x="153806" y="1918512"/>
                  </a:lnTo>
                  <a:lnTo>
                    <a:pt x="169100" y="1875179"/>
                  </a:lnTo>
                  <a:lnTo>
                    <a:pt x="185071" y="1832171"/>
                  </a:lnTo>
                  <a:lnTo>
                    <a:pt x="201713" y="1789493"/>
                  </a:lnTo>
                  <a:lnTo>
                    <a:pt x="219018" y="1747152"/>
                  </a:lnTo>
                  <a:lnTo>
                    <a:pt x="236982" y="1705154"/>
                  </a:lnTo>
                  <a:lnTo>
                    <a:pt x="255597" y="1663507"/>
                  </a:lnTo>
                  <a:lnTo>
                    <a:pt x="274857" y="1622216"/>
                  </a:lnTo>
                  <a:lnTo>
                    <a:pt x="294756" y="1581288"/>
                  </a:lnTo>
                  <a:lnTo>
                    <a:pt x="315287" y="1540729"/>
                  </a:lnTo>
                  <a:lnTo>
                    <a:pt x="336444" y="1500545"/>
                  </a:lnTo>
                  <a:lnTo>
                    <a:pt x="358220" y="1460744"/>
                  </a:lnTo>
                  <a:lnTo>
                    <a:pt x="380609" y="1421331"/>
                  </a:lnTo>
                  <a:lnTo>
                    <a:pt x="403604" y="1382313"/>
                  </a:lnTo>
                  <a:lnTo>
                    <a:pt x="427200" y="1343697"/>
                  </a:lnTo>
                  <a:lnTo>
                    <a:pt x="451389" y="1305488"/>
                  </a:lnTo>
                  <a:lnTo>
                    <a:pt x="476166" y="1267693"/>
                  </a:lnTo>
                  <a:lnTo>
                    <a:pt x="501524" y="1230318"/>
                  </a:lnTo>
                  <a:lnTo>
                    <a:pt x="527456" y="1193371"/>
                  </a:lnTo>
                  <a:lnTo>
                    <a:pt x="553956" y="1156857"/>
                  </a:lnTo>
                  <a:lnTo>
                    <a:pt x="581018" y="1120782"/>
                  </a:lnTo>
                  <a:lnTo>
                    <a:pt x="608635" y="1085154"/>
                  </a:lnTo>
                  <a:lnTo>
                    <a:pt x="636800" y="1049978"/>
                  </a:lnTo>
                  <a:lnTo>
                    <a:pt x="665509" y="1015262"/>
                  </a:lnTo>
                  <a:lnTo>
                    <a:pt x="694753" y="981011"/>
                  </a:lnTo>
                  <a:lnTo>
                    <a:pt x="724526" y="947231"/>
                  </a:lnTo>
                  <a:lnTo>
                    <a:pt x="754823" y="913930"/>
                  </a:lnTo>
                  <a:lnTo>
                    <a:pt x="785637" y="881114"/>
                  </a:lnTo>
                  <a:lnTo>
                    <a:pt x="816961" y="848789"/>
                  </a:lnTo>
                  <a:lnTo>
                    <a:pt x="848789" y="816961"/>
                  </a:lnTo>
                  <a:lnTo>
                    <a:pt x="881114" y="785637"/>
                  </a:lnTo>
                  <a:lnTo>
                    <a:pt x="913930" y="754823"/>
                  </a:lnTo>
                  <a:lnTo>
                    <a:pt x="947231" y="724526"/>
                  </a:lnTo>
                  <a:lnTo>
                    <a:pt x="981011" y="694753"/>
                  </a:lnTo>
                  <a:lnTo>
                    <a:pt x="1015262" y="665509"/>
                  </a:lnTo>
                  <a:lnTo>
                    <a:pt x="1049978" y="636800"/>
                  </a:lnTo>
                  <a:lnTo>
                    <a:pt x="1085154" y="608635"/>
                  </a:lnTo>
                  <a:lnTo>
                    <a:pt x="1120782" y="581018"/>
                  </a:lnTo>
                  <a:lnTo>
                    <a:pt x="1156857" y="553956"/>
                  </a:lnTo>
                  <a:lnTo>
                    <a:pt x="1193371" y="527456"/>
                  </a:lnTo>
                  <a:lnTo>
                    <a:pt x="1230318" y="501524"/>
                  </a:lnTo>
                  <a:lnTo>
                    <a:pt x="1267693" y="476166"/>
                  </a:lnTo>
                  <a:lnTo>
                    <a:pt x="1305487" y="451390"/>
                  </a:lnTo>
                  <a:lnTo>
                    <a:pt x="1343696" y="427200"/>
                  </a:lnTo>
                  <a:lnTo>
                    <a:pt x="1382313" y="403604"/>
                  </a:lnTo>
                  <a:lnTo>
                    <a:pt x="1421331" y="380609"/>
                  </a:lnTo>
                  <a:lnTo>
                    <a:pt x="1460744" y="358220"/>
                  </a:lnTo>
                  <a:lnTo>
                    <a:pt x="1500545" y="336444"/>
                  </a:lnTo>
                  <a:lnTo>
                    <a:pt x="1540729" y="315287"/>
                  </a:lnTo>
                  <a:lnTo>
                    <a:pt x="1581288" y="294756"/>
                  </a:lnTo>
                  <a:lnTo>
                    <a:pt x="1622216" y="274857"/>
                  </a:lnTo>
                  <a:lnTo>
                    <a:pt x="1663507" y="255597"/>
                  </a:lnTo>
                  <a:lnTo>
                    <a:pt x="1705154" y="236982"/>
                  </a:lnTo>
                  <a:lnTo>
                    <a:pt x="1747152" y="219018"/>
                  </a:lnTo>
                  <a:lnTo>
                    <a:pt x="1789493" y="201713"/>
                  </a:lnTo>
                  <a:lnTo>
                    <a:pt x="1832171" y="185071"/>
                  </a:lnTo>
                  <a:lnTo>
                    <a:pt x="1875179" y="169100"/>
                  </a:lnTo>
                  <a:lnTo>
                    <a:pt x="1918512" y="153807"/>
                  </a:lnTo>
                  <a:lnTo>
                    <a:pt x="1962163" y="139196"/>
                  </a:lnTo>
                  <a:lnTo>
                    <a:pt x="2006126" y="125276"/>
                  </a:lnTo>
                  <a:lnTo>
                    <a:pt x="2050393" y="112052"/>
                  </a:lnTo>
                  <a:lnTo>
                    <a:pt x="2094959" y="99531"/>
                  </a:lnTo>
                  <a:lnTo>
                    <a:pt x="2139818" y="87719"/>
                  </a:lnTo>
                  <a:lnTo>
                    <a:pt x="2184962" y="76622"/>
                  </a:lnTo>
                  <a:lnTo>
                    <a:pt x="2230385" y="66248"/>
                  </a:lnTo>
                  <a:lnTo>
                    <a:pt x="2276082" y="56602"/>
                  </a:lnTo>
                  <a:lnTo>
                    <a:pt x="2322045" y="47690"/>
                  </a:lnTo>
                  <a:lnTo>
                    <a:pt x="2368268" y="39520"/>
                  </a:lnTo>
                  <a:lnTo>
                    <a:pt x="2414746" y="32098"/>
                  </a:lnTo>
                  <a:lnTo>
                    <a:pt x="2461470" y="25430"/>
                  </a:lnTo>
                  <a:lnTo>
                    <a:pt x="2508435" y="19522"/>
                  </a:lnTo>
                  <a:lnTo>
                    <a:pt x="2555635" y="14381"/>
                  </a:lnTo>
                  <a:lnTo>
                    <a:pt x="2603063" y="10013"/>
                  </a:lnTo>
                  <a:lnTo>
                    <a:pt x="2650713" y="6425"/>
                  </a:lnTo>
                  <a:lnTo>
                    <a:pt x="2698577" y="3624"/>
                  </a:lnTo>
                  <a:lnTo>
                    <a:pt x="2746651" y="1615"/>
                  </a:lnTo>
                  <a:lnTo>
                    <a:pt x="2794927" y="404"/>
                  </a:lnTo>
                  <a:lnTo>
                    <a:pt x="2843399" y="0"/>
                  </a:lnTo>
                  <a:lnTo>
                    <a:pt x="2893626" y="443"/>
                  </a:lnTo>
                  <a:lnTo>
                    <a:pt x="2943751" y="1769"/>
                  </a:lnTo>
                  <a:lnTo>
                    <a:pt x="2993764" y="3974"/>
                  </a:lnTo>
                  <a:lnTo>
                    <a:pt x="3043653" y="7054"/>
                  </a:lnTo>
                  <a:lnTo>
                    <a:pt x="3093409" y="11004"/>
                  </a:lnTo>
                  <a:lnTo>
                    <a:pt x="3143022" y="15820"/>
                  </a:lnTo>
                  <a:lnTo>
                    <a:pt x="3192479" y="21498"/>
                  </a:lnTo>
                  <a:lnTo>
                    <a:pt x="3224149" y="25697"/>
                  </a:lnTo>
                  <a:lnTo>
                    <a:pt x="3224149" y="5143492"/>
                  </a:lnTo>
                  <a:close/>
                </a:path>
              </a:pathLst>
            </a:custGeom>
            <a:solidFill>
              <a:srgbClr val="FFF159">
                <a:alpha val="45882"/>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98" name="Google Shape;498;p56"/>
          <p:cNvSpPr txBox="1"/>
          <p:nvPr>
            <p:ph type="title"/>
          </p:nvPr>
        </p:nvSpPr>
        <p:spPr>
          <a:xfrm>
            <a:off x="1339175" y="1736012"/>
            <a:ext cx="2778760" cy="1121410"/>
          </a:xfrm>
          <a:prstGeom prst="rect">
            <a:avLst/>
          </a:prstGeom>
          <a:noFill/>
          <a:ln>
            <a:noFill/>
          </a:ln>
        </p:spPr>
        <p:txBody>
          <a:bodyPr anchorCtr="0" anchor="t" bIns="0" lIns="0" spcFirstLastPara="1" rIns="0" wrap="square" tIns="12700">
            <a:spAutoFit/>
          </a:bodyPr>
          <a:lstStyle/>
          <a:p>
            <a:pPr indent="0" lvl="0" marL="17145" rtl="0" algn="l">
              <a:lnSpc>
                <a:spcPct val="117400"/>
              </a:lnSpc>
              <a:spcBef>
                <a:spcPts val="0"/>
              </a:spcBef>
              <a:spcAft>
                <a:spcPts val="0"/>
              </a:spcAft>
              <a:buNone/>
            </a:pPr>
            <a:r>
              <a:rPr lang="en-US" sz="2500">
                <a:solidFill>
                  <a:srgbClr val="0084FF"/>
                </a:solidFill>
              </a:rPr>
              <a:t>MUCHAS</a:t>
            </a:r>
            <a:endParaRPr sz="2500"/>
          </a:p>
          <a:p>
            <a:pPr indent="0" lvl="0" marL="12700" rtl="0" algn="l">
              <a:lnSpc>
                <a:spcPct val="118645"/>
              </a:lnSpc>
              <a:spcBef>
                <a:spcPts val="0"/>
              </a:spcBef>
              <a:spcAft>
                <a:spcPts val="0"/>
              </a:spcAft>
              <a:buNone/>
            </a:pPr>
            <a:r>
              <a:rPr lang="en-US" sz="4800">
                <a:solidFill>
                  <a:srgbClr val="2F3578"/>
                </a:solidFill>
              </a:rPr>
              <a:t>GRACIAS!</a:t>
            </a:r>
            <a:endParaRPr sz="4800"/>
          </a:p>
        </p:txBody>
      </p:sp>
      <p:grpSp>
        <p:nvGrpSpPr>
          <p:cNvPr id="499" name="Google Shape;499;p56"/>
          <p:cNvGrpSpPr/>
          <p:nvPr/>
        </p:nvGrpSpPr>
        <p:grpSpPr>
          <a:xfrm>
            <a:off x="0" y="1802586"/>
            <a:ext cx="6145060" cy="2908105"/>
            <a:chOff x="0" y="1802650"/>
            <a:chExt cx="6145060" cy="2769360"/>
          </a:xfrm>
        </p:grpSpPr>
        <p:sp>
          <p:nvSpPr>
            <p:cNvPr id="500" name="Google Shape;500;p56"/>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1" name="Google Shape;501;p56"/>
            <p:cNvPicPr preferRelativeResize="0"/>
            <p:nvPr/>
          </p:nvPicPr>
          <p:blipFill rotWithShape="1">
            <a:blip r:embed="rId4">
              <a:alphaModFix/>
            </a:blip>
            <a:srcRect b="0" l="0" r="0" t="0"/>
            <a:stretch/>
          </p:blipFill>
          <p:spPr>
            <a:xfrm>
              <a:off x="876549" y="1820112"/>
              <a:ext cx="66599" cy="66599"/>
            </a:xfrm>
            <a:prstGeom prst="rect">
              <a:avLst/>
            </a:prstGeom>
            <a:noFill/>
            <a:ln>
              <a:noFill/>
            </a:ln>
          </p:spPr>
        </p:pic>
        <p:pic>
          <p:nvPicPr>
            <p:cNvPr id="502" name="Google Shape;502;p56"/>
            <p:cNvPicPr preferRelativeResize="0"/>
            <p:nvPr/>
          </p:nvPicPr>
          <p:blipFill rotWithShape="1">
            <a:blip r:embed="rId4">
              <a:alphaModFix/>
            </a:blip>
            <a:srcRect b="0" l="0" r="0" t="0"/>
            <a:stretch/>
          </p:blipFill>
          <p:spPr>
            <a:xfrm>
              <a:off x="647949" y="1813449"/>
              <a:ext cx="66599" cy="66599"/>
            </a:xfrm>
            <a:prstGeom prst="rect">
              <a:avLst/>
            </a:prstGeom>
            <a:noFill/>
            <a:ln>
              <a:noFill/>
            </a:ln>
          </p:spPr>
        </p:pic>
        <p:pic>
          <p:nvPicPr>
            <p:cNvPr id="503" name="Google Shape;503;p56"/>
            <p:cNvPicPr preferRelativeResize="0"/>
            <p:nvPr/>
          </p:nvPicPr>
          <p:blipFill rotWithShape="1">
            <a:blip r:embed="rId4">
              <a:alphaModFix/>
            </a:blip>
            <a:srcRect b="0" l="0" r="0" t="0"/>
            <a:stretch/>
          </p:blipFill>
          <p:spPr>
            <a:xfrm>
              <a:off x="419349" y="1813449"/>
              <a:ext cx="66599" cy="66599"/>
            </a:xfrm>
            <a:prstGeom prst="rect">
              <a:avLst/>
            </a:prstGeom>
            <a:noFill/>
            <a:ln>
              <a:noFill/>
            </a:ln>
          </p:spPr>
        </p:pic>
        <p:pic>
          <p:nvPicPr>
            <p:cNvPr id="504" name="Google Shape;504;p56"/>
            <p:cNvPicPr preferRelativeResize="0"/>
            <p:nvPr/>
          </p:nvPicPr>
          <p:blipFill rotWithShape="1">
            <a:blip r:embed="rId4">
              <a:alphaModFix/>
            </a:blip>
            <a:srcRect b="0" l="0" r="0" t="0"/>
            <a:stretch/>
          </p:blipFill>
          <p:spPr>
            <a:xfrm>
              <a:off x="190749" y="1813449"/>
              <a:ext cx="66599" cy="66599"/>
            </a:xfrm>
            <a:prstGeom prst="rect">
              <a:avLst/>
            </a:prstGeom>
            <a:noFill/>
            <a:ln>
              <a:noFill/>
            </a:ln>
          </p:spPr>
        </p:pic>
        <p:sp>
          <p:nvSpPr>
            <p:cNvPr id="505" name="Google Shape;505;p56"/>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6" name="Google Shape;506;p56"/>
            <p:cNvPicPr preferRelativeResize="0"/>
            <p:nvPr/>
          </p:nvPicPr>
          <p:blipFill rotWithShape="1">
            <a:blip r:embed="rId4">
              <a:alphaModFix/>
            </a:blip>
            <a:srcRect b="0" l="0" r="0" t="0"/>
            <a:stretch/>
          </p:blipFill>
          <p:spPr>
            <a:xfrm>
              <a:off x="647949" y="2042049"/>
              <a:ext cx="66599" cy="66599"/>
            </a:xfrm>
            <a:prstGeom prst="rect">
              <a:avLst/>
            </a:prstGeom>
            <a:noFill/>
            <a:ln>
              <a:noFill/>
            </a:ln>
          </p:spPr>
        </p:pic>
        <p:pic>
          <p:nvPicPr>
            <p:cNvPr id="507" name="Google Shape;507;p56"/>
            <p:cNvPicPr preferRelativeResize="0"/>
            <p:nvPr/>
          </p:nvPicPr>
          <p:blipFill rotWithShape="1">
            <a:blip r:embed="rId4">
              <a:alphaModFix/>
            </a:blip>
            <a:srcRect b="0" l="0" r="0" t="0"/>
            <a:stretch/>
          </p:blipFill>
          <p:spPr>
            <a:xfrm>
              <a:off x="876549" y="2048712"/>
              <a:ext cx="66599" cy="66599"/>
            </a:xfrm>
            <a:prstGeom prst="rect">
              <a:avLst/>
            </a:prstGeom>
            <a:noFill/>
            <a:ln>
              <a:noFill/>
            </a:ln>
          </p:spPr>
        </p:pic>
        <p:pic>
          <p:nvPicPr>
            <p:cNvPr id="508" name="Google Shape;508;p56"/>
            <p:cNvPicPr preferRelativeResize="0"/>
            <p:nvPr/>
          </p:nvPicPr>
          <p:blipFill rotWithShape="1">
            <a:blip r:embed="rId4">
              <a:alphaModFix/>
            </a:blip>
            <a:srcRect b="0" l="0" r="0" t="0"/>
            <a:stretch/>
          </p:blipFill>
          <p:spPr>
            <a:xfrm>
              <a:off x="419349" y="2042049"/>
              <a:ext cx="66599" cy="66599"/>
            </a:xfrm>
            <a:prstGeom prst="rect">
              <a:avLst/>
            </a:prstGeom>
            <a:noFill/>
            <a:ln>
              <a:noFill/>
            </a:ln>
          </p:spPr>
        </p:pic>
        <p:pic>
          <p:nvPicPr>
            <p:cNvPr id="509" name="Google Shape;509;p56"/>
            <p:cNvPicPr preferRelativeResize="0"/>
            <p:nvPr/>
          </p:nvPicPr>
          <p:blipFill rotWithShape="1">
            <a:blip r:embed="rId4">
              <a:alphaModFix/>
            </a:blip>
            <a:srcRect b="0" l="0" r="0" t="0"/>
            <a:stretch/>
          </p:blipFill>
          <p:spPr>
            <a:xfrm>
              <a:off x="190749" y="2042049"/>
              <a:ext cx="66599" cy="66599"/>
            </a:xfrm>
            <a:prstGeom prst="rect">
              <a:avLst/>
            </a:prstGeom>
            <a:noFill/>
            <a:ln>
              <a:noFill/>
            </a:ln>
          </p:spPr>
        </p:pic>
        <p:sp>
          <p:nvSpPr>
            <p:cNvPr id="510" name="Google Shape;510;p56"/>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1" name="Google Shape;511;p56"/>
            <p:cNvPicPr preferRelativeResize="0"/>
            <p:nvPr/>
          </p:nvPicPr>
          <p:blipFill rotWithShape="1">
            <a:blip r:embed="rId4">
              <a:alphaModFix/>
            </a:blip>
            <a:srcRect b="0" l="0" r="0" t="0"/>
            <a:stretch/>
          </p:blipFill>
          <p:spPr>
            <a:xfrm>
              <a:off x="876549" y="2277312"/>
              <a:ext cx="66599" cy="66599"/>
            </a:xfrm>
            <a:prstGeom prst="rect">
              <a:avLst/>
            </a:prstGeom>
            <a:noFill/>
            <a:ln>
              <a:noFill/>
            </a:ln>
          </p:spPr>
        </p:pic>
        <p:pic>
          <p:nvPicPr>
            <p:cNvPr id="512" name="Google Shape;512;p56"/>
            <p:cNvPicPr preferRelativeResize="0"/>
            <p:nvPr/>
          </p:nvPicPr>
          <p:blipFill rotWithShape="1">
            <a:blip r:embed="rId4">
              <a:alphaModFix/>
            </a:blip>
            <a:srcRect b="0" l="0" r="0" t="0"/>
            <a:stretch/>
          </p:blipFill>
          <p:spPr>
            <a:xfrm>
              <a:off x="647949" y="2270649"/>
              <a:ext cx="66599" cy="66599"/>
            </a:xfrm>
            <a:prstGeom prst="rect">
              <a:avLst/>
            </a:prstGeom>
            <a:noFill/>
            <a:ln>
              <a:noFill/>
            </a:ln>
          </p:spPr>
        </p:pic>
        <p:pic>
          <p:nvPicPr>
            <p:cNvPr id="513" name="Google Shape;513;p56"/>
            <p:cNvPicPr preferRelativeResize="0"/>
            <p:nvPr/>
          </p:nvPicPr>
          <p:blipFill rotWithShape="1">
            <a:blip r:embed="rId4">
              <a:alphaModFix/>
            </a:blip>
            <a:srcRect b="0" l="0" r="0" t="0"/>
            <a:stretch/>
          </p:blipFill>
          <p:spPr>
            <a:xfrm>
              <a:off x="419349" y="2270649"/>
              <a:ext cx="66599" cy="66599"/>
            </a:xfrm>
            <a:prstGeom prst="rect">
              <a:avLst/>
            </a:prstGeom>
            <a:noFill/>
            <a:ln>
              <a:noFill/>
            </a:ln>
          </p:spPr>
        </p:pic>
        <p:pic>
          <p:nvPicPr>
            <p:cNvPr id="514" name="Google Shape;514;p56"/>
            <p:cNvPicPr preferRelativeResize="0"/>
            <p:nvPr/>
          </p:nvPicPr>
          <p:blipFill rotWithShape="1">
            <a:blip r:embed="rId4">
              <a:alphaModFix/>
            </a:blip>
            <a:srcRect b="0" l="0" r="0" t="0"/>
            <a:stretch/>
          </p:blipFill>
          <p:spPr>
            <a:xfrm>
              <a:off x="190749" y="2270649"/>
              <a:ext cx="66599" cy="66599"/>
            </a:xfrm>
            <a:prstGeom prst="rect">
              <a:avLst/>
            </a:prstGeom>
            <a:noFill/>
            <a:ln>
              <a:noFill/>
            </a:ln>
          </p:spPr>
        </p:pic>
        <p:sp>
          <p:nvSpPr>
            <p:cNvPr id="515" name="Google Shape;515;p56"/>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6" name="Google Shape;516;p56"/>
            <p:cNvPicPr preferRelativeResize="0"/>
            <p:nvPr/>
          </p:nvPicPr>
          <p:blipFill rotWithShape="1">
            <a:blip r:embed="rId4">
              <a:alphaModFix/>
            </a:blip>
            <a:srcRect b="0" l="0" r="0" t="0"/>
            <a:stretch/>
          </p:blipFill>
          <p:spPr>
            <a:xfrm>
              <a:off x="876549" y="2505912"/>
              <a:ext cx="66599" cy="66599"/>
            </a:xfrm>
            <a:prstGeom prst="rect">
              <a:avLst/>
            </a:prstGeom>
            <a:noFill/>
            <a:ln>
              <a:noFill/>
            </a:ln>
          </p:spPr>
        </p:pic>
        <p:pic>
          <p:nvPicPr>
            <p:cNvPr id="517" name="Google Shape;517;p56"/>
            <p:cNvPicPr preferRelativeResize="0"/>
            <p:nvPr/>
          </p:nvPicPr>
          <p:blipFill rotWithShape="1">
            <a:blip r:embed="rId4">
              <a:alphaModFix/>
            </a:blip>
            <a:srcRect b="0" l="0" r="0" t="0"/>
            <a:stretch/>
          </p:blipFill>
          <p:spPr>
            <a:xfrm>
              <a:off x="647949" y="2499249"/>
              <a:ext cx="66599" cy="66599"/>
            </a:xfrm>
            <a:prstGeom prst="rect">
              <a:avLst/>
            </a:prstGeom>
            <a:noFill/>
            <a:ln>
              <a:noFill/>
            </a:ln>
          </p:spPr>
        </p:pic>
        <p:pic>
          <p:nvPicPr>
            <p:cNvPr id="518" name="Google Shape;518;p56"/>
            <p:cNvPicPr preferRelativeResize="0"/>
            <p:nvPr/>
          </p:nvPicPr>
          <p:blipFill rotWithShape="1">
            <a:blip r:embed="rId4">
              <a:alphaModFix/>
            </a:blip>
            <a:srcRect b="0" l="0" r="0" t="0"/>
            <a:stretch/>
          </p:blipFill>
          <p:spPr>
            <a:xfrm>
              <a:off x="419349" y="2499249"/>
              <a:ext cx="66599" cy="66599"/>
            </a:xfrm>
            <a:prstGeom prst="rect">
              <a:avLst/>
            </a:prstGeom>
            <a:noFill/>
            <a:ln>
              <a:noFill/>
            </a:ln>
          </p:spPr>
        </p:pic>
        <p:pic>
          <p:nvPicPr>
            <p:cNvPr id="519" name="Google Shape;519;p56"/>
            <p:cNvPicPr preferRelativeResize="0"/>
            <p:nvPr/>
          </p:nvPicPr>
          <p:blipFill rotWithShape="1">
            <a:blip r:embed="rId4">
              <a:alphaModFix/>
            </a:blip>
            <a:srcRect b="0" l="0" r="0" t="0"/>
            <a:stretch/>
          </p:blipFill>
          <p:spPr>
            <a:xfrm>
              <a:off x="190749" y="2499249"/>
              <a:ext cx="66599" cy="66599"/>
            </a:xfrm>
            <a:prstGeom prst="rect">
              <a:avLst/>
            </a:prstGeom>
            <a:noFill/>
            <a:ln>
              <a:noFill/>
            </a:ln>
          </p:spPr>
        </p:pic>
        <p:sp>
          <p:nvSpPr>
            <p:cNvPr id="520" name="Google Shape;520;p56"/>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1" name="Google Shape;521;p56"/>
            <p:cNvPicPr preferRelativeResize="0"/>
            <p:nvPr/>
          </p:nvPicPr>
          <p:blipFill rotWithShape="1">
            <a:blip r:embed="rId4">
              <a:alphaModFix/>
            </a:blip>
            <a:srcRect b="0" l="0" r="0" t="0"/>
            <a:stretch/>
          </p:blipFill>
          <p:spPr>
            <a:xfrm>
              <a:off x="876549" y="2734512"/>
              <a:ext cx="66599" cy="66599"/>
            </a:xfrm>
            <a:prstGeom prst="rect">
              <a:avLst/>
            </a:prstGeom>
            <a:noFill/>
            <a:ln>
              <a:noFill/>
            </a:ln>
          </p:spPr>
        </p:pic>
        <p:pic>
          <p:nvPicPr>
            <p:cNvPr id="522" name="Google Shape;522;p56"/>
            <p:cNvPicPr preferRelativeResize="0"/>
            <p:nvPr/>
          </p:nvPicPr>
          <p:blipFill rotWithShape="1">
            <a:blip r:embed="rId4">
              <a:alphaModFix/>
            </a:blip>
            <a:srcRect b="0" l="0" r="0" t="0"/>
            <a:stretch/>
          </p:blipFill>
          <p:spPr>
            <a:xfrm>
              <a:off x="647949" y="2727849"/>
              <a:ext cx="66599" cy="66599"/>
            </a:xfrm>
            <a:prstGeom prst="rect">
              <a:avLst/>
            </a:prstGeom>
            <a:noFill/>
            <a:ln>
              <a:noFill/>
            </a:ln>
          </p:spPr>
        </p:pic>
        <p:pic>
          <p:nvPicPr>
            <p:cNvPr id="523" name="Google Shape;523;p56"/>
            <p:cNvPicPr preferRelativeResize="0"/>
            <p:nvPr/>
          </p:nvPicPr>
          <p:blipFill rotWithShape="1">
            <a:blip r:embed="rId4">
              <a:alphaModFix/>
            </a:blip>
            <a:srcRect b="0" l="0" r="0" t="0"/>
            <a:stretch/>
          </p:blipFill>
          <p:spPr>
            <a:xfrm>
              <a:off x="419349" y="2727849"/>
              <a:ext cx="66599" cy="66599"/>
            </a:xfrm>
            <a:prstGeom prst="rect">
              <a:avLst/>
            </a:prstGeom>
            <a:noFill/>
            <a:ln>
              <a:noFill/>
            </a:ln>
          </p:spPr>
        </p:pic>
        <p:pic>
          <p:nvPicPr>
            <p:cNvPr id="524" name="Google Shape;524;p56"/>
            <p:cNvPicPr preferRelativeResize="0"/>
            <p:nvPr/>
          </p:nvPicPr>
          <p:blipFill rotWithShape="1">
            <a:blip r:embed="rId4">
              <a:alphaModFix/>
            </a:blip>
            <a:srcRect b="0" l="0" r="0" t="0"/>
            <a:stretch/>
          </p:blipFill>
          <p:spPr>
            <a:xfrm>
              <a:off x="190749" y="2727849"/>
              <a:ext cx="66599" cy="66599"/>
            </a:xfrm>
            <a:prstGeom prst="rect">
              <a:avLst/>
            </a:prstGeom>
            <a:noFill/>
            <a:ln>
              <a:noFill/>
            </a:ln>
          </p:spPr>
        </p:pic>
        <p:sp>
          <p:nvSpPr>
            <p:cNvPr id="525" name="Google Shape;525;p56"/>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6" name="Google Shape;526;p56"/>
            <p:cNvSpPr/>
            <p:nvPr/>
          </p:nvSpPr>
          <p:spPr>
            <a:xfrm>
              <a:off x="5400840" y="1976665"/>
              <a:ext cx="744220" cy="1601470"/>
            </a:xfrm>
            <a:custGeom>
              <a:rect b="b" l="l" r="r" t="t"/>
              <a:pathLst>
                <a:path extrusionOk="0" h="1601470" w="744220">
                  <a:moveTo>
                    <a:pt x="50495" y="1564449"/>
                  </a:moveTo>
                  <a:lnTo>
                    <a:pt x="47828" y="1558036"/>
                  </a:lnTo>
                  <a:lnTo>
                    <a:pt x="38366" y="1548561"/>
                  </a:lnTo>
                  <a:lnTo>
                    <a:pt x="31940" y="1545907"/>
                  </a:lnTo>
                  <a:lnTo>
                    <a:pt x="25247" y="1545907"/>
                  </a:lnTo>
                  <a:lnTo>
                    <a:pt x="15417" y="1547888"/>
                  </a:lnTo>
                  <a:lnTo>
                    <a:pt x="7391" y="1553298"/>
                  </a:lnTo>
                  <a:lnTo>
                    <a:pt x="1981" y="1561325"/>
                  </a:lnTo>
                  <a:lnTo>
                    <a:pt x="0" y="1571155"/>
                  </a:lnTo>
                  <a:lnTo>
                    <a:pt x="1981" y="1580972"/>
                  </a:lnTo>
                  <a:lnTo>
                    <a:pt x="7391" y="1588998"/>
                  </a:lnTo>
                  <a:lnTo>
                    <a:pt x="15417" y="1594408"/>
                  </a:lnTo>
                  <a:lnTo>
                    <a:pt x="25247" y="1596390"/>
                  </a:lnTo>
                  <a:lnTo>
                    <a:pt x="35064" y="1594408"/>
                  </a:lnTo>
                  <a:lnTo>
                    <a:pt x="43091" y="1588998"/>
                  </a:lnTo>
                  <a:lnTo>
                    <a:pt x="48501" y="1580972"/>
                  </a:lnTo>
                  <a:lnTo>
                    <a:pt x="50495" y="1571155"/>
                  </a:lnTo>
                  <a:lnTo>
                    <a:pt x="50495" y="1564449"/>
                  </a:lnTo>
                  <a:close/>
                </a:path>
                <a:path extrusionOk="0" h="1601470" w="744220">
                  <a:moveTo>
                    <a:pt x="50495" y="1391145"/>
                  </a:moveTo>
                  <a:lnTo>
                    <a:pt x="47828" y="1384731"/>
                  </a:lnTo>
                  <a:lnTo>
                    <a:pt x="38366" y="1375257"/>
                  </a:lnTo>
                  <a:lnTo>
                    <a:pt x="31940" y="1372603"/>
                  </a:lnTo>
                  <a:lnTo>
                    <a:pt x="25247" y="1372603"/>
                  </a:lnTo>
                  <a:lnTo>
                    <a:pt x="15417" y="1374584"/>
                  </a:lnTo>
                  <a:lnTo>
                    <a:pt x="7391" y="1379994"/>
                  </a:lnTo>
                  <a:lnTo>
                    <a:pt x="1981" y="1388021"/>
                  </a:lnTo>
                  <a:lnTo>
                    <a:pt x="0" y="1397850"/>
                  </a:lnTo>
                  <a:lnTo>
                    <a:pt x="1981" y="1407668"/>
                  </a:lnTo>
                  <a:lnTo>
                    <a:pt x="7391" y="1415694"/>
                  </a:lnTo>
                  <a:lnTo>
                    <a:pt x="15417" y="1421104"/>
                  </a:lnTo>
                  <a:lnTo>
                    <a:pt x="25247" y="1423085"/>
                  </a:lnTo>
                  <a:lnTo>
                    <a:pt x="35064" y="1421104"/>
                  </a:lnTo>
                  <a:lnTo>
                    <a:pt x="43091" y="1415694"/>
                  </a:lnTo>
                  <a:lnTo>
                    <a:pt x="48501" y="1407668"/>
                  </a:lnTo>
                  <a:lnTo>
                    <a:pt x="50495" y="1397850"/>
                  </a:lnTo>
                  <a:lnTo>
                    <a:pt x="50495" y="1391145"/>
                  </a:lnTo>
                  <a:close/>
                </a:path>
                <a:path extrusionOk="0" h="1601470" w="744220">
                  <a:moveTo>
                    <a:pt x="50495" y="1217853"/>
                  </a:moveTo>
                  <a:lnTo>
                    <a:pt x="47828" y="1211427"/>
                  </a:lnTo>
                  <a:lnTo>
                    <a:pt x="38366" y="1201953"/>
                  </a:lnTo>
                  <a:lnTo>
                    <a:pt x="31940" y="1199299"/>
                  </a:lnTo>
                  <a:lnTo>
                    <a:pt x="25247" y="1199299"/>
                  </a:lnTo>
                  <a:lnTo>
                    <a:pt x="15417" y="1201280"/>
                  </a:lnTo>
                  <a:lnTo>
                    <a:pt x="7391" y="1206690"/>
                  </a:lnTo>
                  <a:lnTo>
                    <a:pt x="1981" y="1214716"/>
                  </a:lnTo>
                  <a:lnTo>
                    <a:pt x="0" y="1224546"/>
                  </a:lnTo>
                  <a:lnTo>
                    <a:pt x="1981" y="1234363"/>
                  </a:lnTo>
                  <a:lnTo>
                    <a:pt x="7391" y="1242390"/>
                  </a:lnTo>
                  <a:lnTo>
                    <a:pt x="15417" y="1247800"/>
                  </a:lnTo>
                  <a:lnTo>
                    <a:pt x="25247" y="1249794"/>
                  </a:lnTo>
                  <a:lnTo>
                    <a:pt x="35064" y="1247800"/>
                  </a:lnTo>
                  <a:lnTo>
                    <a:pt x="43091" y="1242390"/>
                  </a:lnTo>
                  <a:lnTo>
                    <a:pt x="48501" y="1234363"/>
                  </a:lnTo>
                  <a:lnTo>
                    <a:pt x="50495" y="1224546"/>
                  </a:lnTo>
                  <a:lnTo>
                    <a:pt x="50495" y="1217853"/>
                  </a:lnTo>
                  <a:close/>
                </a:path>
                <a:path extrusionOk="0" h="1601470" w="744220">
                  <a:moveTo>
                    <a:pt x="50495" y="1044549"/>
                  </a:moveTo>
                  <a:lnTo>
                    <a:pt x="47828" y="1038123"/>
                  </a:lnTo>
                  <a:lnTo>
                    <a:pt x="38366" y="1028649"/>
                  </a:lnTo>
                  <a:lnTo>
                    <a:pt x="31940" y="1025994"/>
                  </a:lnTo>
                  <a:lnTo>
                    <a:pt x="25247" y="1025994"/>
                  </a:lnTo>
                  <a:lnTo>
                    <a:pt x="15417" y="1027976"/>
                  </a:lnTo>
                  <a:lnTo>
                    <a:pt x="7391" y="1033386"/>
                  </a:lnTo>
                  <a:lnTo>
                    <a:pt x="1981" y="1041412"/>
                  </a:lnTo>
                  <a:lnTo>
                    <a:pt x="0" y="1051242"/>
                  </a:lnTo>
                  <a:lnTo>
                    <a:pt x="1981" y="1061072"/>
                  </a:lnTo>
                  <a:lnTo>
                    <a:pt x="7391" y="1069086"/>
                  </a:lnTo>
                  <a:lnTo>
                    <a:pt x="15417" y="1074496"/>
                  </a:lnTo>
                  <a:lnTo>
                    <a:pt x="25247" y="1076490"/>
                  </a:lnTo>
                  <a:lnTo>
                    <a:pt x="35064" y="1074496"/>
                  </a:lnTo>
                  <a:lnTo>
                    <a:pt x="43091" y="1069086"/>
                  </a:lnTo>
                  <a:lnTo>
                    <a:pt x="48501" y="1061072"/>
                  </a:lnTo>
                  <a:lnTo>
                    <a:pt x="50495" y="1051242"/>
                  </a:lnTo>
                  <a:lnTo>
                    <a:pt x="50495" y="1044549"/>
                  </a:lnTo>
                  <a:close/>
                </a:path>
                <a:path extrusionOk="0" h="1601470" w="744220">
                  <a:moveTo>
                    <a:pt x="50495" y="871245"/>
                  </a:moveTo>
                  <a:lnTo>
                    <a:pt x="47828" y="864819"/>
                  </a:lnTo>
                  <a:lnTo>
                    <a:pt x="38366" y="855345"/>
                  </a:lnTo>
                  <a:lnTo>
                    <a:pt x="31940" y="852690"/>
                  </a:lnTo>
                  <a:lnTo>
                    <a:pt x="25247" y="852690"/>
                  </a:lnTo>
                  <a:lnTo>
                    <a:pt x="15417" y="854671"/>
                  </a:lnTo>
                  <a:lnTo>
                    <a:pt x="7391" y="860082"/>
                  </a:lnTo>
                  <a:lnTo>
                    <a:pt x="1981" y="868108"/>
                  </a:lnTo>
                  <a:lnTo>
                    <a:pt x="0" y="877938"/>
                  </a:lnTo>
                  <a:lnTo>
                    <a:pt x="1981" y="887768"/>
                  </a:lnTo>
                  <a:lnTo>
                    <a:pt x="7391" y="895781"/>
                  </a:lnTo>
                  <a:lnTo>
                    <a:pt x="15417" y="901192"/>
                  </a:lnTo>
                  <a:lnTo>
                    <a:pt x="25247" y="903185"/>
                  </a:lnTo>
                  <a:lnTo>
                    <a:pt x="35064" y="901192"/>
                  </a:lnTo>
                  <a:lnTo>
                    <a:pt x="43091" y="895781"/>
                  </a:lnTo>
                  <a:lnTo>
                    <a:pt x="48501" y="887768"/>
                  </a:lnTo>
                  <a:lnTo>
                    <a:pt x="50495" y="877938"/>
                  </a:lnTo>
                  <a:lnTo>
                    <a:pt x="50495" y="871245"/>
                  </a:lnTo>
                  <a:close/>
                </a:path>
                <a:path extrusionOk="0" h="1601470" w="744220">
                  <a:moveTo>
                    <a:pt x="50495" y="711771"/>
                  </a:moveTo>
                  <a:lnTo>
                    <a:pt x="47828" y="705345"/>
                  </a:lnTo>
                  <a:lnTo>
                    <a:pt x="38366" y="695871"/>
                  </a:lnTo>
                  <a:lnTo>
                    <a:pt x="31940" y="693216"/>
                  </a:lnTo>
                  <a:lnTo>
                    <a:pt x="25247" y="693216"/>
                  </a:lnTo>
                  <a:lnTo>
                    <a:pt x="15417" y="695198"/>
                  </a:lnTo>
                  <a:lnTo>
                    <a:pt x="7391" y="700608"/>
                  </a:lnTo>
                  <a:lnTo>
                    <a:pt x="1981" y="708634"/>
                  </a:lnTo>
                  <a:lnTo>
                    <a:pt x="0" y="718464"/>
                  </a:lnTo>
                  <a:lnTo>
                    <a:pt x="1981" y="728281"/>
                  </a:lnTo>
                  <a:lnTo>
                    <a:pt x="7391" y="736307"/>
                  </a:lnTo>
                  <a:lnTo>
                    <a:pt x="15417" y="741718"/>
                  </a:lnTo>
                  <a:lnTo>
                    <a:pt x="25247" y="743712"/>
                  </a:lnTo>
                  <a:lnTo>
                    <a:pt x="35064" y="741718"/>
                  </a:lnTo>
                  <a:lnTo>
                    <a:pt x="43091" y="736307"/>
                  </a:lnTo>
                  <a:lnTo>
                    <a:pt x="48501" y="728281"/>
                  </a:lnTo>
                  <a:lnTo>
                    <a:pt x="50495" y="718464"/>
                  </a:lnTo>
                  <a:lnTo>
                    <a:pt x="50495" y="711771"/>
                  </a:lnTo>
                  <a:close/>
                </a:path>
                <a:path extrusionOk="0" h="1601470" w="744220">
                  <a:moveTo>
                    <a:pt x="50495" y="538467"/>
                  </a:moveTo>
                  <a:lnTo>
                    <a:pt x="47828" y="532041"/>
                  </a:lnTo>
                  <a:lnTo>
                    <a:pt x="38366" y="522566"/>
                  </a:lnTo>
                  <a:lnTo>
                    <a:pt x="31940" y="519912"/>
                  </a:lnTo>
                  <a:lnTo>
                    <a:pt x="25247" y="519912"/>
                  </a:lnTo>
                  <a:lnTo>
                    <a:pt x="15417" y="521893"/>
                  </a:lnTo>
                  <a:lnTo>
                    <a:pt x="7391" y="527304"/>
                  </a:lnTo>
                  <a:lnTo>
                    <a:pt x="1981" y="535330"/>
                  </a:lnTo>
                  <a:lnTo>
                    <a:pt x="0" y="545160"/>
                  </a:lnTo>
                  <a:lnTo>
                    <a:pt x="1981" y="554990"/>
                  </a:lnTo>
                  <a:lnTo>
                    <a:pt x="7391" y="563003"/>
                  </a:lnTo>
                  <a:lnTo>
                    <a:pt x="15417" y="568413"/>
                  </a:lnTo>
                  <a:lnTo>
                    <a:pt x="25247" y="570407"/>
                  </a:lnTo>
                  <a:lnTo>
                    <a:pt x="35064" y="568413"/>
                  </a:lnTo>
                  <a:lnTo>
                    <a:pt x="43091" y="563003"/>
                  </a:lnTo>
                  <a:lnTo>
                    <a:pt x="48501" y="554990"/>
                  </a:lnTo>
                  <a:lnTo>
                    <a:pt x="50495" y="545160"/>
                  </a:lnTo>
                  <a:lnTo>
                    <a:pt x="50495" y="538467"/>
                  </a:lnTo>
                  <a:close/>
                </a:path>
                <a:path extrusionOk="0" h="1601470" w="744220">
                  <a:moveTo>
                    <a:pt x="50495" y="365163"/>
                  </a:moveTo>
                  <a:lnTo>
                    <a:pt x="47828" y="358736"/>
                  </a:lnTo>
                  <a:lnTo>
                    <a:pt x="38366" y="349262"/>
                  </a:lnTo>
                  <a:lnTo>
                    <a:pt x="31940" y="346608"/>
                  </a:lnTo>
                  <a:lnTo>
                    <a:pt x="25247" y="346608"/>
                  </a:lnTo>
                  <a:lnTo>
                    <a:pt x="15417" y="348589"/>
                  </a:lnTo>
                  <a:lnTo>
                    <a:pt x="7391" y="353999"/>
                  </a:lnTo>
                  <a:lnTo>
                    <a:pt x="1981" y="362026"/>
                  </a:lnTo>
                  <a:lnTo>
                    <a:pt x="0" y="371856"/>
                  </a:lnTo>
                  <a:lnTo>
                    <a:pt x="1981" y="381685"/>
                  </a:lnTo>
                  <a:lnTo>
                    <a:pt x="7391" y="389699"/>
                  </a:lnTo>
                  <a:lnTo>
                    <a:pt x="15417" y="395109"/>
                  </a:lnTo>
                  <a:lnTo>
                    <a:pt x="25247" y="397103"/>
                  </a:lnTo>
                  <a:lnTo>
                    <a:pt x="35064" y="395109"/>
                  </a:lnTo>
                  <a:lnTo>
                    <a:pt x="43091" y="389699"/>
                  </a:lnTo>
                  <a:lnTo>
                    <a:pt x="48501" y="381685"/>
                  </a:lnTo>
                  <a:lnTo>
                    <a:pt x="50495" y="371856"/>
                  </a:lnTo>
                  <a:lnTo>
                    <a:pt x="50495" y="365163"/>
                  </a:lnTo>
                  <a:close/>
                </a:path>
                <a:path extrusionOk="0" h="1601470" w="744220">
                  <a:moveTo>
                    <a:pt x="50495" y="191858"/>
                  </a:moveTo>
                  <a:lnTo>
                    <a:pt x="47828" y="185432"/>
                  </a:lnTo>
                  <a:lnTo>
                    <a:pt x="38366" y="175958"/>
                  </a:lnTo>
                  <a:lnTo>
                    <a:pt x="31940" y="173304"/>
                  </a:lnTo>
                  <a:lnTo>
                    <a:pt x="25247" y="173304"/>
                  </a:lnTo>
                  <a:lnTo>
                    <a:pt x="15417" y="175285"/>
                  </a:lnTo>
                  <a:lnTo>
                    <a:pt x="7391" y="180695"/>
                  </a:lnTo>
                  <a:lnTo>
                    <a:pt x="1981" y="188722"/>
                  </a:lnTo>
                  <a:lnTo>
                    <a:pt x="0" y="198551"/>
                  </a:lnTo>
                  <a:lnTo>
                    <a:pt x="1981" y="208381"/>
                  </a:lnTo>
                  <a:lnTo>
                    <a:pt x="7391" y="216395"/>
                  </a:lnTo>
                  <a:lnTo>
                    <a:pt x="15417" y="221805"/>
                  </a:lnTo>
                  <a:lnTo>
                    <a:pt x="25247" y="223799"/>
                  </a:lnTo>
                  <a:lnTo>
                    <a:pt x="35064" y="221805"/>
                  </a:lnTo>
                  <a:lnTo>
                    <a:pt x="43091" y="216395"/>
                  </a:lnTo>
                  <a:lnTo>
                    <a:pt x="48501" y="208381"/>
                  </a:lnTo>
                  <a:lnTo>
                    <a:pt x="50495" y="198551"/>
                  </a:lnTo>
                  <a:lnTo>
                    <a:pt x="50495" y="191858"/>
                  </a:lnTo>
                  <a:close/>
                </a:path>
                <a:path extrusionOk="0" h="1601470" w="744220">
                  <a:moveTo>
                    <a:pt x="50495" y="18554"/>
                  </a:moveTo>
                  <a:lnTo>
                    <a:pt x="47828" y="12128"/>
                  </a:lnTo>
                  <a:lnTo>
                    <a:pt x="38366" y="2667"/>
                  </a:lnTo>
                  <a:lnTo>
                    <a:pt x="31940" y="0"/>
                  </a:lnTo>
                  <a:lnTo>
                    <a:pt x="25247" y="0"/>
                  </a:lnTo>
                  <a:lnTo>
                    <a:pt x="15417" y="1981"/>
                  </a:lnTo>
                  <a:lnTo>
                    <a:pt x="7391" y="7391"/>
                  </a:lnTo>
                  <a:lnTo>
                    <a:pt x="1981" y="15417"/>
                  </a:lnTo>
                  <a:lnTo>
                    <a:pt x="0" y="25247"/>
                  </a:lnTo>
                  <a:lnTo>
                    <a:pt x="1981" y="35077"/>
                  </a:lnTo>
                  <a:lnTo>
                    <a:pt x="7391" y="43091"/>
                  </a:lnTo>
                  <a:lnTo>
                    <a:pt x="15417" y="48501"/>
                  </a:lnTo>
                  <a:lnTo>
                    <a:pt x="25247" y="50495"/>
                  </a:lnTo>
                  <a:lnTo>
                    <a:pt x="35064" y="48501"/>
                  </a:lnTo>
                  <a:lnTo>
                    <a:pt x="43091" y="43091"/>
                  </a:lnTo>
                  <a:lnTo>
                    <a:pt x="48501" y="35077"/>
                  </a:lnTo>
                  <a:lnTo>
                    <a:pt x="50495" y="25247"/>
                  </a:lnTo>
                  <a:lnTo>
                    <a:pt x="50495" y="18554"/>
                  </a:lnTo>
                  <a:close/>
                </a:path>
                <a:path extrusionOk="0" h="1601470" w="744220">
                  <a:moveTo>
                    <a:pt x="223799" y="1564449"/>
                  </a:moveTo>
                  <a:lnTo>
                    <a:pt x="221132" y="1558036"/>
                  </a:lnTo>
                  <a:lnTo>
                    <a:pt x="211670" y="1548561"/>
                  </a:lnTo>
                  <a:lnTo>
                    <a:pt x="205244" y="1545907"/>
                  </a:lnTo>
                  <a:lnTo>
                    <a:pt x="198551" y="1545907"/>
                  </a:lnTo>
                  <a:lnTo>
                    <a:pt x="188722" y="1547888"/>
                  </a:lnTo>
                  <a:lnTo>
                    <a:pt x="180695" y="1553298"/>
                  </a:lnTo>
                  <a:lnTo>
                    <a:pt x="175285" y="1561325"/>
                  </a:lnTo>
                  <a:lnTo>
                    <a:pt x="173304" y="1571155"/>
                  </a:lnTo>
                  <a:lnTo>
                    <a:pt x="175285" y="1580972"/>
                  </a:lnTo>
                  <a:lnTo>
                    <a:pt x="180695" y="1588998"/>
                  </a:lnTo>
                  <a:lnTo>
                    <a:pt x="188722" y="1594408"/>
                  </a:lnTo>
                  <a:lnTo>
                    <a:pt x="198551" y="1596390"/>
                  </a:lnTo>
                  <a:lnTo>
                    <a:pt x="208368" y="1594408"/>
                  </a:lnTo>
                  <a:lnTo>
                    <a:pt x="216395" y="1588998"/>
                  </a:lnTo>
                  <a:lnTo>
                    <a:pt x="221805" y="1580972"/>
                  </a:lnTo>
                  <a:lnTo>
                    <a:pt x="223799" y="1571155"/>
                  </a:lnTo>
                  <a:lnTo>
                    <a:pt x="223799" y="1564449"/>
                  </a:lnTo>
                  <a:close/>
                </a:path>
                <a:path extrusionOk="0" h="1601470" w="744220">
                  <a:moveTo>
                    <a:pt x="223799" y="1391145"/>
                  </a:moveTo>
                  <a:lnTo>
                    <a:pt x="221132" y="1384731"/>
                  </a:lnTo>
                  <a:lnTo>
                    <a:pt x="211670" y="1375257"/>
                  </a:lnTo>
                  <a:lnTo>
                    <a:pt x="205244" y="1372603"/>
                  </a:lnTo>
                  <a:lnTo>
                    <a:pt x="198551" y="1372603"/>
                  </a:lnTo>
                  <a:lnTo>
                    <a:pt x="188722" y="1374584"/>
                  </a:lnTo>
                  <a:lnTo>
                    <a:pt x="180695" y="1379994"/>
                  </a:lnTo>
                  <a:lnTo>
                    <a:pt x="175285" y="1388021"/>
                  </a:lnTo>
                  <a:lnTo>
                    <a:pt x="173304" y="1397850"/>
                  </a:lnTo>
                  <a:lnTo>
                    <a:pt x="175285" y="1407668"/>
                  </a:lnTo>
                  <a:lnTo>
                    <a:pt x="180695" y="1415694"/>
                  </a:lnTo>
                  <a:lnTo>
                    <a:pt x="188722" y="1421104"/>
                  </a:lnTo>
                  <a:lnTo>
                    <a:pt x="198551" y="1423085"/>
                  </a:lnTo>
                  <a:lnTo>
                    <a:pt x="208368" y="1421104"/>
                  </a:lnTo>
                  <a:lnTo>
                    <a:pt x="216395" y="1415694"/>
                  </a:lnTo>
                  <a:lnTo>
                    <a:pt x="221805" y="1407668"/>
                  </a:lnTo>
                  <a:lnTo>
                    <a:pt x="223799" y="1397850"/>
                  </a:lnTo>
                  <a:lnTo>
                    <a:pt x="223799" y="1391145"/>
                  </a:lnTo>
                  <a:close/>
                </a:path>
                <a:path extrusionOk="0" h="1601470" w="744220">
                  <a:moveTo>
                    <a:pt x="223799" y="1217853"/>
                  </a:moveTo>
                  <a:lnTo>
                    <a:pt x="221132" y="1211427"/>
                  </a:lnTo>
                  <a:lnTo>
                    <a:pt x="211670" y="1201953"/>
                  </a:lnTo>
                  <a:lnTo>
                    <a:pt x="205244" y="1199299"/>
                  </a:lnTo>
                  <a:lnTo>
                    <a:pt x="198551" y="1199299"/>
                  </a:lnTo>
                  <a:lnTo>
                    <a:pt x="188722" y="1201280"/>
                  </a:lnTo>
                  <a:lnTo>
                    <a:pt x="180695" y="1206690"/>
                  </a:lnTo>
                  <a:lnTo>
                    <a:pt x="175285" y="1214716"/>
                  </a:lnTo>
                  <a:lnTo>
                    <a:pt x="173304" y="1224546"/>
                  </a:lnTo>
                  <a:lnTo>
                    <a:pt x="175285" y="1234363"/>
                  </a:lnTo>
                  <a:lnTo>
                    <a:pt x="180695" y="1242390"/>
                  </a:lnTo>
                  <a:lnTo>
                    <a:pt x="188722" y="1247800"/>
                  </a:lnTo>
                  <a:lnTo>
                    <a:pt x="198551" y="1249794"/>
                  </a:lnTo>
                  <a:lnTo>
                    <a:pt x="208368" y="1247800"/>
                  </a:lnTo>
                  <a:lnTo>
                    <a:pt x="216395" y="1242390"/>
                  </a:lnTo>
                  <a:lnTo>
                    <a:pt x="221805" y="1234363"/>
                  </a:lnTo>
                  <a:lnTo>
                    <a:pt x="223799" y="1224546"/>
                  </a:lnTo>
                  <a:lnTo>
                    <a:pt x="223799" y="1217853"/>
                  </a:lnTo>
                  <a:close/>
                </a:path>
                <a:path extrusionOk="0" h="1601470" w="744220">
                  <a:moveTo>
                    <a:pt x="223799" y="1044549"/>
                  </a:moveTo>
                  <a:lnTo>
                    <a:pt x="221132" y="1038123"/>
                  </a:lnTo>
                  <a:lnTo>
                    <a:pt x="211670" y="1028649"/>
                  </a:lnTo>
                  <a:lnTo>
                    <a:pt x="205244" y="1025994"/>
                  </a:lnTo>
                  <a:lnTo>
                    <a:pt x="198551" y="1025994"/>
                  </a:lnTo>
                  <a:lnTo>
                    <a:pt x="188722" y="1027976"/>
                  </a:lnTo>
                  <a:lnTo>
                    <a:pt x="180695" y="1033386"/>
                  </a:lnTo>
                  <a:lnTo>
                    <a:pt x="175285" y="1041412"/>
                  </a:lnTo>
                  <a:lnTo>
                    <a:pt x="173304" y="1051242"/>
                  </a:lnTo>
                  <a:lnTo>
                    <a:pt x="175285" y="1061072"/>
                  </a:lnTo>
                  <a:lnTo>
                    <a:pt x="180695" y="1069086"/>
                  </a:lnTo>
                  <a:lnTo>
                    <a:pt x="188722" y="1074496"/>
                  </a:lnTo>
                  <a:lnTo>
                    <a:pt x="198551" y="1076490"/>
                  </a:lnTo>
                  <a:lnTo>
                    <a:pt x="208368" y="1074496"/>
                  </a:lnTo>
                  <a:lnTo>
                    <a:pt x="216395" y="1069086"/>
                  </a:lnTo>
                  <a:lnTo>
                    <a:pt x="221805" y="1061072"/>
                  </a:lnTo>
                  <a:lnTo>
                    <a:pt x="223799" y="1051242"/>
                  </a:lnTo>
                  <a:lnTo>
                    <a:pt x="223799" y="1044549"/>
                  </a:lnTo>
                  <a:close/>
                </a:path>
                <a:path extrusionOk="0" h="1601470" w="744220">
                  <a:moveTo>
                    <a:pt x="223799" y="871245"/>
                  </a:moveTo>
                  <a:lnTo>
                    <a:pt x="221132" y="864819"/>
                  </a:lnTo>
                  <a:lnTo>
                    <a:pt x="211670" y="855345"/>
                  </a:lnTo>
                  <a:lnTo>
                    <a:pt x="205244" y="852690"/>
                  </a:lnTo>
                  <a:lnTo>
                    <a:pt x="198551" y="852690"/>
                  </a:lnTo>
                  <a:lnTo>
                    <a:pt x="188722" y="854671"/>
                  </a:lnTo>
                  <a:lnTo>
                    <a:pt x="180695" y="860082"/>
                  </a:lnTo>
                  <a:lnTo>
                    <a:pt x="175285" y="868108"/>
                  </a:lnTo>
                  <a:lnTo>
                    <a:pt x="173304" y="877938"/>
                  </a:lnTo>
                  <a:lnTo>
                    <a:pt x="175285" y="887768"/>
                  </a:lnTo>
                  <a:lnTo>
                    <a:pt x="180695" y="895781"/>
                  </a:lnTo>
                  <a:lnTo>
                    <a:pt x="188722" y="901192"/>
                  </a:lnTo>
                  <a:lnTo>
                    <a:pt x="198551" y="903185"/>
                  </a:lnTo>
                  <a:lnTo>
                    <a:pt x="208368" y="901192"/>
                  </a:lnTo>
                  <a:lnTo>
                    <a:pt x="216395" y="895781"/>
                  </a:lnTo>
                  <a:lnTo>
                    <a:pt x="221805" y="887768"/>
                  </a:lnTo>
                  <a:lnTo>
                    <a:pt x="223799" y="877938"/>
                  </a:lnTo>
                  <a:lnTo>
                    <a:pt x="223799" y="871245"/>
                  </a:lnTo>
                  <a:close/>
                </a:path>
                <a:path extrusionOk="0" h="1601470" w="744220">
                  <a:moveTo>
                    <a:pt x="223799" y="711771"/>
                  </a:moveTo>
                  <a:lnTo>
                    <a:pt x="221132" y="705345"/>
                  </a:lnTo>
                  <a:lnTo>
                    <a:pt x="211670" y="695871"/>
                  </a:lnTo>
                  <a:lnTo>
                    <a:pt x="205244" y="693216"/>
                  </a:lnTo>
                  <a:lnTo>
                    <a:pt x="198551" y="693216"/>
                  </a:lnTo>
                  <a:lnTo>
                    <a:pt x="188722" y="695198"/>
                  </a:lnTo>
                  <a:lnTo>
                    <a:pt x="180695" y="700608"/>
                  </a:lnTo>
                  <a:lnTo>
                    <a:pt x="175285" y="708634"/>
                  </a:lnTo>
                  <a:lnTo>
                    <a:pt x="173304" y="718464"/>
                  </a:lnTo>
                  <a:lnTo>
                    <a:pt x="175285" y="728281"/>
                  </a:lnTo>
                  <a:lnTo>
                    <a:pt x="180695" y="736307"/>
                  </a:lnTo>
                  <a:lnTo>
                    <a:pt x="188722" y="741718"/>
                  </a:lnTo>
                  <a:lnTo>
                    <a:pt x="198551" y="743712"/>
                  </a:lnTo>
                  <a:lnTo>
                    <a:pt x="208368" y="741718"/>
                  </a:lnTo>
                  <a:lnTo>
                    <a:pt x="216395" y="736307"/>
                  </a:lnTo>
                  <a:lnTo>
                    <a:pt x="221805" y="728281"/>
                  </a:lnTo>
                  <a:lnTo>
                    <a:pt x="223799" y="718464"/>
                  </a:lnTo>
                  <a:lnTo>
                    <a:pt x="223799" y="711771"/>
                  </a:lnTo>
                  <a:close/>
                </a:path>
                <a:path extrusionOk="0" h="1601470" w="744220">
                  <a:moveTo>
                    <a:pt x="223799" y="538467"/>
                  </a:moveTo>
                  <a:lnTo>
                    <a:pt x="221132" y="532041"/>
                  </a:lnTo>
                  <a:lnTo>
                    <a:pt x="211670" y="522566"/>
                  </a:lnTo>
                  <a:lnTo>
                    <a:pt x="205244" y="519912"/>
                  </a:lnTo>
                  <a:lnTo>
                    <a:pt x="198551" y="519912"/>
                  </a:lnTo>
                  <a:lnTo>
                    <a:pt x="188722" y="521893"/>
                  </a:lnTo>
                  <a:lnTo>
                    <a:pt x="180695" y="527304"/>
                  </a:lnTo>
                  <a:lnTo>
                    <a:pt x="175285" y="535330"/>
                  </a:lnTo>
                  <a:lnTo>
                    <a:pt x="173304" y="545160"/>
                  </a:lnTo>
                  <a:lnTo>
                    <a:pt x="175285" y="554990"/>
                  </a:lnTo>
                  <a:lnTo>
                    <a:pt x="180695" y="563003"/>
                  </a:lnTo>
                  <a:lnTo>
                    <a:pt x="188722" y="568413"/>
                  </a:lnTo>
                  <a:lnTo>
                    <a:pt x="198551" y="570407"/>
                  </a:lnTo>
                  <a:lnTo>
                    <a:pt x="208368" y="568413"/>
                  </a:lnTo>
                  <a:lnTo>
                    <a:pt x="216395" y="563003"/>
                  </a:lnTo>
                  <a:lnTo>
                    <a:pt x="221805" y="554990"/>
                  </a:lnTo>
                  <a:lnTo>
                    <a:pt x="223799" y="545160"/>
                  </a:lnTo>
                  <a:lnTo>
                    <a:pt x="223799" y="538467"/>
                  </a:lnTo>
                  <a:close/>
                </a:path>
                <a:path extrusionOk="0" h="1601470" w="744220">
                  <a:moveTo>
                    <a:pt x="223799" y="365163"/>
                  </a:moveTo>
                  <a:lnTo>
                    <a:pt x="221132" y="358736"/>
                  </a:lnTo>
                  <a:lnTo>
                    <a:pt x="211670" y="349262"/>
                  </a:lnTo>
                  <a:lnTo>
                    <a:pt x="205244" y="346608"/>
                  </a:lnTo>
                  <a:lnTo>
                    <a:pt x="198551" y="346608"/>
                  </a:lnTo>
                  <a:lnTo>
                    <a:pt x="188722" y="348589"/>
                  </a:lnTo>
                  <a:lnTo>
                    <a:pt x="180695" y="353999"/>
                  </a:lnTo>
                  <a:lnTo>
                    <a:pt x="175285" y="362026"/>
                  </a:lnTo>
                  <a:lnTo>
                    <a:pt x="173304" y="371856"/>
                  </a:lnTo>
                  <a:lnTo>
                    <a:pt x="175285" y="381685"/>
                  </a:lnTo>
                  <a:lnTo>
                    <a:pt x="180695" y="389699"/>
                  </a:lnTo>
                  <a:lnTo>
                    <a:pt x="188722" y="395109"/>
                  </a:lnTo>
                  <a:lnTo>
                    <a:pt x="198551" y="397103"/>
                  </a:lnTo>
                  <a:lnTo>
                    <a:pt x="208368" y="395109"/>
                  </a:lnTo>
                  <a:lnTo>
                    <a:pt x="216395" y="389699"/>
                  </a:lnTo>
                  <a:lnTo>
                    <a:pt x="221805" y="381685"/>
                  </a:lnTo>
                  <a:lnTo>
                    <a:pt x="223799" y="371856"/>
                  </a:lnTo>
                  <a:lnTo>
                    <a:pt x="223799" y="365163"/>
                  </a:lnTo>
                  <a:close/>
                </a:path>
                <a:path extrusionOk="0" h="1601470" w="744220">
                  <a:moveTo>
                    <a:pt x="223799" y="191858"/>
                  </a:moveTo>
                  <a:lnTo>
                    <a:pt x="221132" y="185432"/>
                  </a:lnTo>
                  <a:lnTo>
                    <a:pt x="211670" y="175958"/>
                  </a:lnTo>
                  <a:lnTo>
                    <a:pt x="205244" y="173304"/>
                  </a:lnTo>
                  <a:lnTo>
                    <a:pt x="198551" y="173304"/>
                  </a:lnTo>
                  <a:lnTo>
                    <a:pt x="188722" y="175285"/>
                  </a:lnTo>
                  <a:lnTo>
                    <a:pt x="180695" y="180695"/>
                  </a:lnTo>
                  <a:lnTo>
                    <a:pt x="175285" y="188722"/>
                  </a:lnTo>
                  <a:lnTo>
                    <a:pt x="173304" y="198551"/>
                  </a:lnTo>
                  <a:lnTo>
                    <a:pt x="175285" y="208381"/>
                  </a:lnTo>
                  <a:lnTo>
                    <a:pt x="180695" y="216395"/>
                  </a:lnTo>
                  <a:lnTo>
                    <a:pt x="188722" y="221805"/>
                  </a:lnTo>
                  <a:lnTo>
                    <a:pt x="198551" y="223799"/>
                  </a:lnTo>
                  <a:lnTo>
                    <a:pt x="208368" y="221805"/>
                  </a:lnTo>
                  <a:lnTo>
                    <a:pt x="216395" y="216395"/>
                  </a:lnTo>
                  <a:lnTo>
                    <a:pt x="221805" y="208381"/>
                  </a:lnTo>
                  <a:lnTo>
                    <a:pt x="223799" y="198551"/>
                  </a:lnTo>
                  <a:lnTo>
                    <a:pt x="223799" y="191858"/>
                  </a:lnTo>
                  <a:close/>
                </a:path>
                <a:path extrusionOk="0" h="1601470" w="744220">
                  <a:moveTo>
                    <a:pt x="223799" y="18554"/>
                  </a:moveTo>
                  <a:lnTo>
                    <a:pt x="221132" y="12128"/>
                  </a:lnTo>
                  <a:lnTo>
                    <a:pt x="211670" y="2667"/>
                  </a:lnTo>
                  <a:lnTo>
                    <a:pt x="205244" y="0"/>
                  </a:lnTo>
                  <a:lnTo>
                    <a:pt x="198551" y="0"/>
                  </a:lnTo>
                  <a:lnTo>
                    <a:pt x="188722" y="1981"/>
                  </a:lnTo>
                  <a:lnTo>
                    <a:pt x="180695" y="7391"/>
                  </a:lnTo>
                  <a:lnTo>
                    <a:pt x="175285" y="15417"/>
                  </a:lnTo>
                  <a:lnTo>
                    <a:pt x="173304" y="25247"/>
                  </a:lnTo>
                  <a:lnTo>
                    <a:pt x="175285" y="35077"/>
                  </a:lnTo>
                  <a:lnTo>
                    <a:pt x="180695" y="43091"/>
                  </a:lnTo>
                  <a:lnTo>
                    <a:pt x="188722" y="48501"/>
                  </a:lnTo>
                  <a:lnTo>
                    <a:pt x="198551" y="50495"/>
                  </a:lnTo>
                  <a:lnTo>
                    <a:pt x="208368" y="48501"/>
                  </a:lnTo>
                  <a:lnTo>
                    <a:pt x="216395" y="43091"/>
                  </a:lnTo>
                  <a:lnTo>
                    <a:pt x="221805" y="35077"/>
                  </a:lnTo>
                  <a:lnTo>
                    <a:pt x="223799" y="25247"/>
                  </a:lnTo>
                  <a:lnTo>
                    <a:pt x="223799" y="18554"/>
                  </a:lnTo>
                  <a:close/>
                </a:path>
                <a:path extrusionOk="0" h="1601470" w="744220">
                  <a:moveTo>
                    <a:pt x="397090" y="1564449"/>
                  </a:moveTo>
                  <a:lnTo>
                    <a:pt x="394436" y="1558036"/>
                  </a:lnTo>
                  <a:lnTo>
                    <a:pt x="384962" y="1548561"/>
                  </a:lnTo>
                  <a:lnTo>
                    <a:pt x="378548" y="1545907"/>
                  </a:lnTo>
                  <a:lnTo>
                    <a:pt x="371856" y="1545907"/>
                  </a:lnTo>
                  <a:lnTo>
                    <a:pt x="362026" y="1547888"/>
                  </a:lnTo>
                  <a:lnTo>
                    <a:pt x="353999" y="1553298"/>
                  </a:lnTo>
                  <a:lnTo>
                    <a:pt x="348589" y="1561325"/>
                  </a:lnTo>
                  <a:lnTo>
                    <a:pt x="346608" y="1571155"/>
                  </a:lnTo>
                  <a:lnTo>
                    <a:pt x="348589" y="1580972"/>
                  </a:lnTo>
                  <a:lnTo>
                    <a:pt x="353999" y="1588998"/>
                  </a:lnTo>
                  <a:lnTo>
                    <a:pt x="362026" y="1594408"/>
                  </a:lnTo>
                  <a:lnTo>
                    <a:pt x="371856" y="1596390"/>
                  </a:lnTo>
                  <a:lnTo>
                    <a:pt x="381673" y="1594408"/>
                  </a:lnTo>
                  <a:lnTo>
                    <a:pt x="389699" y="1588998"/>
                  </a:lnTo>
                  <a:lnTo>
                    <a:pt x="395109" y="1580972"/>
                  </a:lnTo>
                  <a:lnTo>
                    <a:pt x="397090" y="1571155"/>
                  </a:lnTo>
                  <a:lnTo>
                    <a:pt x="397090" y="1564449"/>
                  </a:lnTo>
                  <a:close/>
                </a:path>
                <a:path extrusionOk="0" h="1601470" w="744220">
                  <a:moveTo>
                    <a:pt x="397090" y="1391145"/>
                  </a:moveTo>
                  <a:lnTo>
                    <a:pt x="394436" y="1384731"/>
                  </a:lnTo>
                  <a:lnTo>
                    <a:pt x="384962" y="1375257"/>
                  </a:lnTo>
                  <a:lnTo>
                    <a:pt x="378548" y="1372603"/>
                  </a:lnTo>
                  <a:lnTo>
                    <a:pt x="371856" y="1372603"/>
                  </a:lnTo>
                  <a:lnTo>
                    <a:pt x="362026" y="1374584"/>
                  </a:lnTo>
                  <a:lnTo>
                    <a:pt x="353999" y="1379994"/>
                  </a:lnTo>
                  <a:lnTo>
                    <a:pt x="348589" y="1388021"/>
                  </a:lnTo>
                  <a:lnTo>
                    <a:pt x="346608" y="1397850"/>
                  </a:lnTo>
                  <a:lnTo>
                    <a:pt x="348589" y="1407668"/>
                  </a:lnTo>
                  <a:lnTo>
                    <a:pt x="353999" y="1415694"/>
                  </a:lnTo>
                  <a:lnTo>
                    <a:pt x="362026" y="1421104"/>
                  </a:lnTo>
                  <a:lnTo>
                    <a:pt x="371856" y="1423085"/>
                  </a:lnTo>
                  <a:lnTo>
                    <a:pt x="381673" y="1421104"/>
                  </a:lnTo>
                  <a:lnTo>
                    <a:pt x="389699" y="1415694"/>
                  </a:lnTo>
                  <a:lnTo>
                    <a:pt x="395109" y="1407668"/>
                  </a:lnTo>
                  <a:lnTo>
                    <a:pt x="397090" y="1397850"/>
                  </a:lnTo>
                  <a:lnTo>
                    <a:pt x="397090" y="1391145"/>
                  </a:lnTo>
                  <a:close/>
                </a:path>
                <a:path extrusionOk="0" h="1601470" w="744220">
                  <a:moveTo>
                    <a:pt x="397090" y="1217853"/>
                  </a:moveTo>
                  <a:lnTo>
                    <a:pt x="394436" y="1211427"/>
                  </a:lnTo>
                  <a:lnTo>
                    <a:pt x="384962" y="1201953"/>
                  </a:lnTo>
                  <a:lnTo>
                    <a:pt x="378548" y="1199299"/>
                  </a:lnTo>
                  <a:lnTo>
                    <a:pt x="371856" y="1199299"/>
                  </a:lnTo>
                  <a:lnTo>
                    <a:pt x="362026" y="1201280"/>
                  </a:lnTo>
                  <a:lnTo>
                    <a:pt x="353999" y="1206690"/>
                  </a:lnTo>
                  <a:lnTo>
                    <a:pt x="348589" y="1214716"/>
                  </a:lnTo>
                  <a:lnTo>
                    <a:pt x="346608" y="1224546"/>
                  </a:lnTo>
                  <a:lnTo>
                    <a:pt x="348589" y="1234363"/>
                  </a:lnTo>
                  <a:lnTo>
                    <a:pt x="353999" y="1242390"/>
                  </a:lnTo>
                  <a:lnTo>
                    <a:pt x="362026" y="1247800"/>
                  </a:lnTo>
                  <a:lnTo>
                    <a:pt x="371856" y="1249794"/>
                  </a:lnTo>
                  <a:lnTo>
                    <a:pt x="381673" y="1247800"/>
                  </a:lnTo>
                  <a:lnTo>
                    <a:pt x="389699" y="1242390"/>
                  </a:lnTo>
                  <a:lnTo>
                    <a:pt x="395109" y="1234363"/>
                  </a:lnTo>
                  <a:lnTo>
                    <a:pt x="397090" y="1224546"/>
                  </a:lnTo>
                  <a:lnTo>
                    <a:pt x="397090" y="1217853"/>
                  </a:lnTo>
                  <a:close/>
                </a:path>
                <a:path extrusionOk="0" h="1601470" w="744220">
                  <a:moveTo>
                    <a:pt x="397090" y="1044549"/>
                  </a:moveTo>
                  <a:lnTo>
                    <a:pt x="394436" y="1038123"/>
                  </a:lnTo>
                  <a:lnTo>
                    <a:pt x="384962" y="1028649"/>
                  </a:lnTo>
                  <a:lnTo>
                    <a:pt x="378548" y="1025994"/>
                  </a:lnTo>
                  <a:lnTo>
                    <a:pt x="371856" y="1025994"/>
                  </a:lnTo>
                  <a:lnTo>
                    <a:pt x="362026" y="1027976"/>
                  </a:lnTo>
                  <a:lnTo>
                    <a:pt x="353999" y="1033386"/>
                  </a:lnTo>
                  <a:lnTo>
                    <a:pt x="348589" y="1041412"/>
                  </a:lnTo>
                  <a:lnTo>
                    <a:pt x="346608" y="1051242"/>
                  </a:lnTo>
                  <a:lnTo>
                    <a:pt x="348589" y="1061072"/>
                  </a:lnTo>
                  <a:lnTo>
                    <a:pt x="353999" y="1069086"/>
                  </a:lnTo>
                  <a:lnTo>
                    <a:pt x="362026" y="1074496"/>
                  </a:lnTo>
                  <a:lnTo>
                    <a:pt x="371856" y="1076490"/>
                  </a:lnTo>
                  <a:lnTo>
                    <a:pt x="381673" y="1074496"/>
                  </a:lnTo>
                  <a:lnTo>
                    <a:pt x="389699" y="1069086"/>
                  </a:lnTo>
                  <a:lnTo>
                    <a:pt x="395109" y="1061072"/>
                  </a:lnTo>
                  <a:lnTo>
                    <a:pt x="397090" y="1051242"/>
                  </a:lnTo>
                  <a:lnTo>
                    <a:pt x="397090" y="1044549"/>
                  </a:lnTo>
                  <a:close/>
                </a:path>
                <a:path extrusionOk="0" h="1601470" w="744220">
                  <a:moveTo>
                    <a:pt x="397090" y="871245"/>
                  </a:moveTo>
                  <a:lnTo>
                    <a:pt x="394436" y="864819"/>
                  </a:lnTo>
                  <a:lnTo>
                    <a:pt x="384962" y="855345"/>
                  </a:lnTo>
                  <a:lnTo>
                    <a:pt x="378548" y="852690"/>
                  </a:lnTo>
                  <a:lnTo>
                    <a:pt x="371856" y="852690"/>
                  </a:lnTo>
                  <a:lnTo>
                    <a:pt x="362026" y="854671"/>
                  </a:lnTo>
                  <a:lnTo>
                    <a:pt x="353999" y="860082"/>
                  </a:lnTo>
                  <a:lnTo>
                    <a:pt x="348589" y="868108"/>
                  </a:lnTo>
                  <a:lnTo>
                    <a:pt x="346608" y="877938"/>
                  </a:lnTo>
                  <a:lnTo>
                    <a:pt x="348589" y="887768"/>
                  </a:lnTo>
                  <a:lnTo>
                    <a:pt x="353999" y="895781"/>
                  </a:lnTo>
                  <a:lnTo>
                    <a:pt x="362026" y="901192"/>
                  </a:lnTo>
                  <a:lnTo>
                    <a:pt x="371856" y="903185"/>
                  </a:lnTo>
                  <a:lnTo>
                    <a:pt x="381673" y="901192"/>
                  </a:lnTo>
                  <a:lnTo>
                    <a:pt x="389699" y="895781"/>
                  </a:lnTo>
                  <a:lnTo>
                    <a:pt x="395109" y="887768"/>
                  </a:lnTo>
                  <a:lnTo>
                    <a:pt x="397090" y="877938"/>
                  </a:lnTo>
                  <a:lnTo>
                    <a:pt x="397090" y="871245"/>
                  </a:lnTo>
                  <a:close/>
                </a:path>
                <a:path extrusionOk="0" h="1601470" w="744220">
                  <a:moveTo>
                    <a:pt x="397090" y="711771"/>
                  </a:moveTo>
                  <a:lnTo>
                    <a:pt x="394436" y="705345"/>
                  </a:lnTo>
                  <a:lnTo>
                    <a:pt x="384962" y="695871"/>
                  </a:lnTo>
                  <a:lnTo>
                    <a:pt x="378548" y="693216"/>
                  </a:lnTo>
                  <a:lnTo>
                    <a:pt x="371856" y="693216"/>
                  </a:lnTo>
                  <a:lnTo>
                    <a:pt x="362026" y="695198"/>
                  </a:lnTo>
                  <a:lnTo>
                    <a:pt x="353999" y="700608"/>
                  </a:lnTo>
                  <a:lnTo>
                    <a:pt x="348589" y="708634"/>
                  </a:lnTo>
                  <a:lnTo>
                    <a:pt x="346608" y="718464"/>
                  </a:lnTo>
                  <a:lnTo>
                    <a:pt x="348589" y="728281"/>
                  </a:lnTo>
                  <a:lnTo>
                    <a:pt x="353999" y="736307"/>
                  </a:lnTo>
                  <a:lnTo>
                    <a:pt x="362026" y="741718"/>
                  </a:lnTo>
                  <a:lnTo>
                    <a:pt x="371856" y="743712"/>
                  </a:lnTo>
                  <a:lnTo>
                    <a:pt x="381673" y="741718"/>
                  </a:lnTo>
                  <a:lnTo>
                    <a:pt x="389699" y="736307"/>
                  </a:lnTo>
                  <a:lnTo>
                    <a:pt x="395109" y="728281"/>
                  </a:lnTo>
                  <a:lnTo>
                    <a:pt x="397090" y="718464"/>
                  </a:lnTo>
                  <a:lnTo>
                    <a:pt x="397090" y="711771"/>
                  </a:lnTo>
                  <a:close/>
                </a:path>
                <a:path extrusionOk="0" h="1601470" w="744220">
                  <a:moveTo>
                    <a:pt x="397090" y="538467"/>
                  </a:moveTo>
                  <a:lnTo>
                    <a:pt x="394436" y="532041"/>
                  </a:lnTo>
                  <a:lnTo>
                    <a:pt x="384962" y="522566"/>
                  </a:lnTo>
                  <a:lnTo>
                    <a:pt x="378548" y="519912"/>
                  </a:lnTo>
                  <a:lnTo>
                    <a:pt x="371856" y="519912"/>
                  </a:lnTo>
                  <a:lnTo>
                    <a:pt x="362026" y="521893"/>
                  </a:lnTo>
                  <a:lnTo>
                    <a:pt x="353999" y="527304"/>
                  </a:lnTo>
                  <a:lnTo>
                    <a:pt x="348589" y="535330"/>
                  </a:lnTo>
                  <a:lnTo>
                    <a:pt x="346608" y="545160"/>
                  </a:lnTo>
                  <a:lnTo>
                    <a:pt x="348589" y="554990"/>
                  </a:lnTo>
                  <a:lnTo>
                    <a:pt x="353999" y="563003"/>
                  </a:lnTo>
                  <a:lnTo>
                    <a:pt x="362026" y="568413"/>
                  </a:lnTo>
                  <a:lnTo>
                    <a:pt x="371856" y="570407"/>
                  </a:lnTo>
                  <a:lnTo>
                    <a:pt x="381673" y="568413"/>
                  </a:lnTo>
                  <a:lnTo>
                    <a:pt x="389699" y="563003"/>
                  </a:lnTo>
                  <a:lnTo>
                    <a:pt x="395109" y="554990"/>
                  </a:lnTo>
                  <a:lnTo>
                    <a:pt x="397090" y="545160"/>
                  </a:lnTo>
                  <a:lnTo>
                    <a:pt x="397090" y="538467"/>
                  </a:lnTo>
                  <a:close/>
                </a:path>
                <a:path extrusionOk="0" h="1601470" w="744220">
                  <a:moveTo>
                    <a:pt x="397090" y="365163"/>
                  </a:moveTo>
                  <a:lnTo>
                    <a:pt x="394436" y="358736"/>
                  </a:lnTo>
                  <a:lnTo>
                    <a:pt x="384962" y="349262"/>
                  </a:lnTo>
                  <a:lnTo>
                    <a:pt x="378548" y="346608"/>
                  </a:lnTo>
                  <a:lnTo>
                    <a:pt x="371856" y="346608"/>
                  </a:lnTo>
                  <a:lnTo>
                    <a:pt x="362026" y="348589"/>
                  </a:lnTo>
                  <a:lnTo>
                    <a:pt x="353999" y="353999"/>
                  </a:lnTo>
                  <a:lnTo>
                    <a:pt x="348589" y="362026"/>
                  </a:lnTo>
                  <a:lnTo>
                    <a:pt x="346608" y="371856"/>
                  </a:lnTo>
                  <a:lnTo>
                    <a:pt x="348589" y="381685"/>
                  </a:lnTo>
                  <a:lnTo>
                    <a:pt x="353999" y="389699"/>
                  </a:lnTo>
                  <a:lnTo>
                    <a:pt x="362026" y="395109"/>
                  </a:lnTo>
                  <a:lnTo>
                    <a:pt x="371856" y="397103"/>
                  </a:lnTo>
                  <a:lnTo>
                    <a:pt x="381673" y="395109"/>
                  </a:lnTo>
                  <a:lnTo>
                    <a:pt x="389699" y="389699"/>
                  </a:lnTo>
                  <a:lnTo>
                    <a:pt x="395109" y="381685"/>
                  </a:lnTo>
                  <a:lnTo>
                    <a:pt x="397090" y="371856"/>
                  </a:lnTo>
                  <a:lnTo>
                    <a:pt x="397090" y="365163"/>
                  </a:lnTo>
                  <a:close/>
                </a:path>
                <a:path extrusionOk="0" h="1601470" w="744220">
                  <a:moveTo>
                    <a:pt x="397090" y="191858"/>
                  </a:moveTo>
                  <a:lnTo>
                    <a:pt x="394436" y="185432"/>
                  </a:lnTo>
                  <a:lnTo>
                    <a:pt x="384962" y="175958"/>
                  </a:lnTo>
                  <a:lnTo>
                    <a:pt x="378548" y="173304"/>
                  </a:lnTo>
                  <a:lnTo>
                    <a:pt x="371856" y="173304"/>
                  </a:lnTo>
                  <a:lnTo>
                    <a:pt x="362026" y="175285"/>
                  </a:lnTo>
                  <a:lnTo>
                    <a:pt x="353999" y="180695"/>
                  </a:lnTo>
                  <a:lnTo>
                    <a:pt x="348589" y="188722"/>
                  </a:lnTo>
                  <a:lnTo>
                    <a:pt x="346608" y="198551"/>
                  </a:lnTo>
                  <a:lnTo>
                    <a:pt x="348589" y="208381"/>
                  </a:lnTo>
                  <a:lnTo>
                    <a:pt x="353999" y="216395"/>
                  </a:lnTo>
                  <a:lnTo>
                    <a:pt x="362026" y="221805"/>
                  </a:lnTo>
                  <a:lnTo>
                    <a:pt x="371856" y="223799"/>
                  </a:lnTo>
                  <a:lnTo>
                    <a:pt x="381673" y="221805"/>
                  </a:lnTo>
                  <a:lnTo>
                    <a:pt x="389699" y="216395"/>
                  </a:lnTo>
                  <a:lnTo>
                    <a:pt x="395109" y="208381"/>
                  </a:lnTo>
                  <a:lnTo>
                    <a:pt x="397090" y="198551"/>
                  </a:lnTo>
                  <a:lnTo>
                    <a:pt x="397090" y="191858"/>
                  </a:lnTo>
                  <a:close/>
                </a:path>
                <a:path extrusionOk="0" h="1601470" w="744220">
                  <a:moveTo>
                    <a:pt x="397090" y="18554"/>
                  </a:moveTo>
                  <a:lnTo>
                    <a:pt x="394436" y="12128"/>
                  </a:lnTo>
                  <a:lnTo>
                    <a:pt x="384962" y="2667"/>
                  </a:lnTo>
                  <a:lnTo>
                    <a:pt x="378548" y="0"/>
                  </a:lnTo>
                  <a:lnTo>
                    <a:pt x="371856" y="0"/>
                  </a:lnTo>
                  <a:lnTo>
                    <a:pt x="362026" y="1981"/>
                  </a:lnTo>
                  <a:lnTo>
                    <a:pt x="353999" y="7391"/>
                  </a:lnTo>
                  <a:lnTo>
                    <a:pt x="348589" y="15417"/>
                  </a:lnTo>
                  <a:lnTo>
                    <a:pt x="346608" y="25247"/>
                  </a:lnTo>
                  <a:lnTo>
                    <a:pt x="348589" y="35077"/>
                  </a:lnTo>
                  <a:lnTo>
                    <a:pt x="353999" y="43091"/>
                  </a:lnTo>
                  <a:lnTo>
                    <a:pt x="362026" y="48501"/>
                  </a:lnTo>
                  <a:lnTo>
                    <a:pt x="371856" y="50495"/>
                  </a:lnTo>
                  <a:lnTo>
                    <a:pt x="381673" y="48501"/>
                  </a:lnTo>
                  <a:lnTo>
                    <a:pt x="389699" y="43091"/>
                  </a:lnTo>
                  <a:lnTo>
                    <a:pt x="395109" y="35077"/>
                  </a:lnTo>
                  <a:lnTo>
                    <a:pt x="397090" y="25247"/>
                  </a:lnTo>
                  <a:lnTo>
                    <a:pt x="397090" y="18554"/>
                  </a:lnTo>
                  <a:close/>
                </a:path>
                <a:path extrusionOk="0" h="1601470" w="744220">
                  <a:moveTo>
                    <a:pt x="570395" y="1564449"/>
                  </a:moveTo>
                  <a:lnTo>
                    <a:pt x="567740" y="1558036"/>
                  </a:lnTo>
                  <a:lnTo>
                    <a:pt x="558266" y="1548561"/>
                  </a:lnTo>
                  <a:lnTo>
                    <a:pt x="551853" y="1545907"/>
                  </a:lnTo>
                  <a:lnTo>
                    <a:pt x="545160" y="1545907"/>
                  </a:lnTo>
                  <a:lnTo>
                    <a:pt x="535330" y="1547888"/>
                  </a:lnTo>
                  <a:lnTo>
                    <a:pt x="527304" y="1553298"/>
                  </a:lnTo>
                  <a:lnTo>
                    <a:pt x="521893" y="1561325"/>
                  </a:lnTo>
                  <a:lnTo>
                    <a:pt x="519912" y="1571155"/>
                  </a:lnTo>
                  <a:lnTo>
                    <a:pt x="521893" y="1580972"/>
                  </a:lnTo>
                  <a:lnTo>
                    <a:pt x="527304" y="1588998"/>
                  </a:lnTo>
                  <a:lnTo>
                    <a:pt x="535330" y="1594408"/>
                  </a:lnTo>
                  <a:lnTo>
                    <a:pt x="545160" y="1596390"/>
                  </a:lnTo>
                  <a:lnTo>
                    <a:pt x="554977" y="1594408"/>
                  </a:lnTo>
                  <a:lnTo>
                    <a:pt x="563003" y="1588998"/>
                  </a:lnTo>
                  <a:lnTo>
                    <a:pt x="568413" y="1580972"/>
                  </a:lnTo>
                  <a:lnTo>
                    <a:pt x="570395" y="1571155"/>
                  </a:lnTo>
                  <a:lnTo>
                    <a:pt x="570395" y="1564449"/>
                  </a:lnTo>
                  <a:close/>
                </a:path>
                <a:path extrusionOk="0" h="1601470" w="744220">
                  <a:moveTo>
                    <a:pt x="570395" y="1391145"/>
                  </a:moveTo>
                  <a:lnTo>
                    <a:pt x="567740" y="1384731"/>
                  </a:lnTo>
                  <a:lnTo>
                    <a:pt x="558266" y="1375257"/>
                  </a:lnTo>
                  <a:lnTo>
                    <a:pt x="551853" y="1372603"/>
                  </a:lnTo>
                  <a:lnTo>
                    <a:pt x="545160" y="1372603"/>
                  </a:lnTo>
                  <a:lnTo>
                    <a:pt x="535330" y="1374584"/>
                  </a:lnTo>
                  <a:lnTo>
                    <a:pt x="527304" y="1379994"/>
                  </a:lnTo>
                  <a:lnTo>
                    <a:pt x="521893" y="1388021"/>
                  </a:lnTo>
                  <a:lnTo>
                    <a:pt x="519912" y="1397850"/>
                  </a:lnTo>
                  <a:lnTo>
                    <a:pt x="521893" y="1407668"/>
                  </a:lnTo>
                  <a:lnTo>
                    <a:pt x="527304" y="1415694"/>
                  </a:lnTo>
                  <a:lnTo>
                    <a:pt x="535330" y="1421104"/>
                  </a:lnTo>
                  <a:lnTo>
                    <a:pt x="545160" y="1423085"/>
                  </a:lnTo>
                  <a:lnTo>
                    <a:pt x="554977" y="1421104"/>
                  </a:lnTo>
                  <a:lnTo>
                    <a:pt x="563003" y="1415694"/>
                  </a:lnTo>
                  <a:lnTo>
                    <a:pt x="568413" y="1407668"/>
                  </a:lnTo>
                  <a:lnTo>
                    <a:pt x="570395" y="1397850"/>
                  </a:lnTo>
                  <a:lnTo>
                    <a:pt x="570395" y="1391145"/>
                  </a:lnTo>
                  <a:close/>
                </a:path>
                <a:path extrusionOk="0" h="1601470" w="744220">
                  <a:moveTo>
                    <a:pt x="570395" y="1217853"/>
                  </a:moveTo>
                  <a:lnTo>
                    <a:pt x="567740" y="1211427"/>
                  </a:lnTo>
                  <a:lnTo>
                    <a:pt x="558266" y="1201953"/>
                  </a:lnTo>
                  <a:lnTo>
                    <a:pt x="551853" y="1199299"/>
                  </a:lnTo>
                  <a:lnTo>
                    <a:pt x="545160" y="1199299"/>
                  </a:lnTo>
                  <a:lnTo>
                    <a:pt x="535330" y="1201280"/>
                  </a:lnTo>
                  <a:lnTo>
                    <a:pt x="527304" y="1206690"/>
                  </a:lnTo>
                  <a:lnTo>
                    <a:pt x="521893" y="1214716"/>
                  </a:lnTo>
                  <a:lnTo>
                    <a:pt x="519912" y="1224546"/>
                  </a:lnTo>
                  <a:lnTo>
                    <a:pt x="521893" y="1234363"/>
                  </a:lnTo>
                  <a:lnTo>
                    <a:pt x="527304" y="1242390"/>
                  </a:lnTo>
                  <a:lnTo>
                    <a:pt x="535330" y="1247800"/>
                  </a:lnTo>
                  <a:lnTo>
                    <a:pt x="545160" y="1249794"/>
                  </a:lnTo>
                  <a:lnTo>
                    <a:pt x="554977" y="1247800"/>
                  </a:lnTo>
                  <a:lnTo>
                    <a:pt x="563003" y="1242390"/>
                  </a:lnTo>
                  <a:lnTo>
                    <a:pt x="568413" y="1234363"/>
                  </a:lnTo>
                  <a:lnTo>
                    <a:pt x="570395" y="1224546"/>
                  </a:lnTo>
                  <a:lnTo>
                    <a:pt x="570395" y="1217853"/>
                  </a:lnTo>
                  <a:close/>
                </a:path>
                <a:path extrusionOk="0" h="1601470" w="744220">
                  <a:moveTo>
                    <a:pt x="570395" y="1044549"/>
                  </a:moveTo>
                  <a:lnTo>
                    <a:pt x="567740" y="1038123"/>
                  </a:lnTo>
                  <a:lnTo>
                    <a:pt x="558266" y="1028649"/>
                  </a:lnTo>
                  <a:lnTo>
                    <a:pt x="551853" y="1025994"/>
                  </a:lnTo>
                  <a:lnTo>
                    <a:pt x="545160" y="1025994"/>
                  </a:lnTo>
                  <a:lnTo>
                    <a:pt x="535330" y="1027976"/>
                  </a:lnTo>
                  <a:lnTo>
                    <a:pt x="527304" y="1033386"/>
                  </a:lnTo>
                  <a:lnTo>
                    <a:pt x="521893" y="1041412"/>
                  </a:lnTo>
                  <a:lnTo>
                    <a:pt x="519912" y="1051242"/>
                  </a:lnTo>
                  <a:lnTo>
                    <a:pt x="521893" y="1061072"/>
                  </a:lnTo>
                  <a:lnTo>
                    <a:pt x="527304" y="1069086"/>
                  </a:lnTo>
                  <a:lnTo>
                    <a:pt x="535330" y="1074496"/>
                  </a:lnTo>
                  <a:lnTo>
                    <a:pt x="545160" y="1076490"/>
                  </a:lnTo>
                  <a:lnTo>
                    <a:pt x="554977" y="1074496"/>
                  </a:lnTo>
                  <a:lnTo>
                    <a:pt x="563003" y="1069086"/>
                  </a:lnTo>
                  <a:lnTo>
                    <a:pt x="568413" y="1061072"/>
                  </a:lnTo>
                  <a:lnTo>
                    <a:pt x="570395" y="1051242"/>
                  </a:lnTo>
                  <a:lnTo>
                    <a:pt x="570395" y="1044549"/>
                  </a:lnTo>
                  <a:close/>
                </a:path>
                <a:path extrusionOk="0" h="1601470" w="744220">
                  <a:moveTo>
                    <a:pt x="570395" y="871245"/>
                  </a:moveTo>
                  <a:lnTo>
                    <a:pt x="567740" y="864819"/>
                  </a:lnTo>
                  <a:lnTo>
                    <a:pt x="558266" y="855345"/>
                  </a:lnTo>
                  <a:lnTo>
                    <a:pt x="551853" y="852690"/>
                  </a:lnTo>
                  <a:lnTo>
                    <a:pt x="545160" y="852690"/>
                  </a:lnTo>
                  <a:lnTo>
                    <a:pt x="535330" y="854671"/>
                  </a:lnTo>
                  <a:lnTo>
                    <a:pt x="527304" y="860082"/>
                  </a:lnTo>
                  <a:lnTo>
                    <a:pt x="521893" y="868108"/>
                  </a:lnTo>
                  <a:lnTo>
                    <a:pt x="519912" y="877938"/>
                  </a:lnTo>
                  <a:lnTo>
                    <a:pt x="521893" y="887768"/>
                  </a:lnTo>
                  <a:lnTo>
                    <a:pt x="527304" y="895781"/>
                  </a:lnTo>
                  <a:lnTo>
                    <a:pt x="535330" y="901192"/>
                  </a:lnTo>
                  <a:lnTo>
                    <a:pt x="545160" y="903185"/>
                  </a:lnTo>
                  <a:lnTo>
                    <a:pt x="554977" y="901192"/>
                  </a:lnTo>
                  <a:lnTo>
                    <a:pt x="563003" y="895781"/>
                  </a:lnTo>
                  <a:lnTo>
                    <a:pt x="568413" y="887768"/>
                  </a:lnTo>
                  <a:lnTo>
                    <a:pt x="570395" y="877938"/>
                  </a:lnTo>
                  <a:lnTo>
                    <a:pt x="570395" y="871245"/>
                  </a:lnTo>
                  <a:close/>
                </a:path>
                <a:path extrusionOk="0" h="1601470" w="744220">
                  <a:moveTo>
                    <a:pt x="570395" y="711771"/>
                  </a:moveTo>
                  <a:lnTo>
                    <a:pt x="567740" y="705345"/>
                  </a:lnTo>
                  <a:lnTo>
                    <a:pt x="558266" y="695871"/>
                  </a:lnTo>
                  <a:lnTo>
                    <a:pt x="551853" y="693216"/>
                  </a:lnTo>
                  <a:lnTo>
                    <a:pt x="545160" y="693216"/>
                  </a:lnTo>
                  <a:lnTo>
                    <a:pt x="535330" y="695198"/>
                  </a:lnTo>
                  <a:lnTo>
                    <a:pt x="527304" y="700608"/>
                  </a:lnTo>
                  <a:lnTo>
                    <a:pt x="521893" y="708634"/>
                  </a:lnTo>
                  <a:lnTo>
                    <a:pt x="519912" y="718464"/>
                  </a:lnTo>
                  <a:lnTo>
                    <a:pt x="521893" y="728281"/>
                  </a:lnTo>
                  <a:lnTo>
                    <a:pt x="527304" y="736307"/>
                  </a:lnTo>
                  <a:lnTo>
                    <a:pt x="535330" y="741718"/>
                  </a:lnTo>
                  <a:lnTo>
                    <a:pt x="545160" y="743712"/>
                  </a:lnTo>
                  <a:lnTo>
                    <a:pt x="554977" y="741718"/>
                  </a:lnTo>
                  <a:lnTo>
                    <a:pt x="563003" y="736307"/>
                  </a:lnTo>
                  <a:lnTo>
                    <a:pt x="568413" y="728281"/>
                  </a:lnTo>
                  <a:lnTo>
                    <a:pt x="570395" y="718464"/>
                  </a:lnTo>
                  <a:lnTo>
                    <a:pt x="570395" y="711771"/>
                  </a:lnTo>
                  <a:close/>
                </a:path>
                <a:path extrusionOk="0" h="1601470" w="744220">
                  <a:moveTo>
                    <a:pt x="570395" y="538467"/>
                  </a:moveTo>
                  <a:lnTo>
                    <a:pt x="567740" y="532041"/>
                  </a:lnTo>
                  <a:lnTo>
                    <a:pt x="558266" y="522566"/>
                  </a:lnTo>
                  <a:lnTo>
                    <a:pt x="551853" y="519912"/>
                  </a:lnTo>
                  <a:lnTo>
                    <a:pt x="545160" y="519912"/>
                  </a:lnTo>
                  <a:lnTo>
                    <a:pt x="535330" y="521893"/>
                  </a:lnTo>
                  <a:lnTo>
                    <a:pt x="527304" y="527304"/>
                  </a:lnTo>
                  <a:lnTo>
                    <a:pt x="521893" y="535330"/>
                  </a:lnTo>
                  <a:lnTo>
                    <a:pt x="519912" y="545160"/>
                  </a:lnTo>
                  <a:lnTo>
                    <a:pt x="521893" y="554990"/>
                  </a:lnTo>
                  <a:lnTo>
                    <a:pt x="527304" y="563003"/>
                  </a:lnTo>
                  <a:lnTo>
                    <a:pt x="535330" y="568413"/>
                  </a:lnTo>
                  <a:lnTo>
                    <a:pt x="545160" y="570407"/>
                  </a:lnTo>
                  <a:lnTo>
                    <a:pt x="554977" y="568413"/>
                  </a:lnTo>
                  <a:lnTo>
                    <a:pt x="563003" y="563003"/>
                  </a:lnTo>
                  <a:lnTo>
                    <a:pt x="568413" y="554990"/>
                  </a:lnTo>
                  <a:lnTo>
                    <a:pt x="570395" y="545160"/>
                  </a:lnTo>
                  <a:lnTo>
                    <a:pt x="570395" y="538467"/>
                  </a:lnTo>
                  <a:close/>
                </a:path>
                <a:path extrusionOk="0" h="1601470" w="744220">
                  <a:moveTo>
                    <a:pt x="570395" y="365163"/>
                  </a:moveTo>
                  <a:lnTo>
                    <a:pt x="567740" y="358736"/>
                  </a:lnTo>
                  <a:lnTo>
                    <a:pt x="558266" y="349262"/>
                  </a:lnTo>
                  <a:lnTo>
                    <a:pt x="551853" y="346608"/>
                  </a:lnTo>
                  <a:lnTo>
                    <a:pt x="545160" y="346608"/>
                  </a:lnTo>
                  <a:lnTo>
                    <a:pt x="535330" y="348589"/>
                  </a:lnTo>
                  <a:lnTo>
                    <a:pt x="527304" y="353999"/>
                  </a:lnTo>
                  <a:lnTo>
                    <a:pt x="521893" y="362026"/>
                  </a:lnTo>
                  <a:lnTo>
                    <a:pt x="519912" y="371856"/>
                  </a:lnTo>
                  <a:lnTo>
                    <a:pt x="521893" y="381685"/>
                  </a:lnTo>
                  <a:lnTo>
                    <a:pt x="527304" y="389699"/>
                  </a:lnTo>
                  <a:lnTo>
                    <a:pt x="535330" y="395109"/>
                  </a:lnTo>
                  <a:lnTo>
                    <a:pt x="545160" y="397103"/>
                  </a:lnTo>
                  <a:lnTo>
                    <a:pt x="554977" y="395109"/>
                  </a:lnTo>
                  <a:lnTo>
                    <a:pt x="563003" y="389699"/>
                  </a:lnTo>
                  <a:lnTo>
                    <a:pt x="568413" y="381685"/>
                  </a:lnTo>
                  <a:lnTo>
                    <a:pt x="570395" y="371856"/>
                  </a:lnTo>
                  <a:lnTo>
                    <a:pt x="570395" y="365163"/>
                  </a:lnTo>
                  <a:close/>
                </a:path>
                <a:path extrusionOk="0" h="1601470" w="744220">
                  <a:moveTo>
                    <a:pt x="570395" y="191858"/>
                  </a:moveTo>
                  <a:lnTo>
                    <a:pt x="567740" y="185432"/>
                  </a:lnTo>
                  <a:lnTo>
                    <a:pt x="558266" y="175958"/>
                  </a:lnTo>
                  <a:lnTo>
                    <a:pt x="551853" y="173304"/>
                  </a:lnTo>
                  <a:lnTo>
                    <a:pt x="545160" y="173304"/>
                  </a:lnTo>
                  <a:lnTo>
                    <a:pt x="535330" y="175285"/>
                  </a:lnTo>
                  <a:lnTo>
                    <a:pt x="527304" y="180695"/>
                  </a:lnTo>
                  <a:lnTo>
                    <a:pt x="521893" y="188722"/>
                  </a:lnTo>
                  <a:lnTo>
                    <a:pt x="519912" y="198551"/>
                  </a:lnTo>
                  <a:lnTo>
                    <a:pt x="521893" y="208381"/>
                  </a:lnTo>
                  <a:lnTo>
                    <a:pt x="527304" y="216395"/>
                  </a:lnTo>
                  <a:lnTo>
                    <a:pt x="535330" y="221805"/>
                  </a:lnTo>
                  <a:lnTo>
                    <a:pt x="545160" y="223799"/>
                  </a:lnTo>
                  <a:lnTo>
                    <a:pt x="554977" y="221805"/>
                  </a:lnTo>
                  <a:lnTo>
                    <a:pt x="563003" y="216395"/>
                  </a:lnTo>
                  <a:lnTo>
                    <a:pt x="568413" y="208381"/>
                  </a:lnTo>
                  <a:lnTo>
                    <a:pt x="570395" y="198551"/>
                  </a:lnTo>
                  <a:lnTo>
                    <a:pt x="570395" y="191858"/>
                  </a:lnTo>
                  <a:close/>
                </a:path>
                <a:path extrusionOk="0" h="1601470" w="744220">
                  <a:moveTo>
                    <a:pt x="570395" y="18554"/>
                  </a:moveTo>
                  <a:lnTo>
                    <a:pt x="567740" y="12128"/>
                  </a:lnTo>
                  <a:lnTo>
                    <a:pt x="558266" y="2667"/>
                  </a:lnTo>
                  <a:lnTo>
                    <a:pt x="551853" y="0"/>
                  </a:lnTo>
                  <a:lnTo>
                    <a:pt x="545160" y="0"/>
                  </a:lnTo>
                  <a:lnTo>
                    <a:pt x="535330" y="1981"/>
                  </a:lnTo>
                  <a:lnTo>
                    <a:pt x="527304" y="7391"/>
                  </a:lnTo>
                  <a:lnTo>
                    <a:pt x="521893" y="15417"/>
                  </a:lnTo>
                  <a:lnTo>
                    <a:pt x="519912" y="25247"/>
                  </a:lnTo>
                  <a:lnTo>
                    <a:pt x="521893" y="35077"/>
                  </a:lnTo>
                  <a:lnTo>
                    <a:pt x="527304" y="43091"/>
                  </a:lnTo>
                  <a:lnTo>
                    <a:pt x="535330" y="48501"/>
                  </a:lnTo>
                  <a:lnTo>
                    <a:pt x="545160" y="50495"/>
                  </a:lnTo>
                  <a:lnTo>
                    <a:pt x="554977" y="48501"/>
                  </a:lnTo>
                  <a:lnTo>
                    <a:pt x="563003" y="43091"/>
                  </a:lnTo>
                  <a:lnTo>
                    <a:pt x="568413" y="35077"/>
                  </a:lnTo>
                  <a:lnTo>
                    <a:pt x="570395" y="25247"/>
                  </a:lnTo>
                  <a:lnTo>
                    <a:pt x="570395" y="18554"/>
                  </a:lnTo>
                  <a:close/>
                </a:path>
                <a:path extrusionOk="0" h="1601470" w="744220">
                  <a:moveTo>
                    <a:pt x="743699" y="1569504"/>
                  </a:moveTo>
                  <a:lnTo>
                    <a:pt x="741045" y="1563090"/>
                  </a:lnTo>
                  <a:lnTo>
                    <a:pt x="731570" y="1553616"/>
                  </a:lnTo>
                  <a:lnTo>
                    <a:pt x="725157" y="1550962"/>
                  </a:lnTo>
                  <a:lnTo>
                    <a:pt x="718464" y="1550962"/>
                  </a:lnTo>
                  <a:lnTo>
                    <a:pt x="708634" y="1552943"/>
                  </a:lnTo>
                  <a:lnTo>
                    <a:pt x="700608" y="1558353"/>
                  </a:lnTo>
                  <a:lnTo>
                    <a:pt x="695198" y="1566379"/>
                  </a:lnTo>
                  <a:lnTo>
                    <a:pt x="693216" y="1576197"/>
                  </a:lnTo>
                  <a:lnTo>
                    <a:pt x="695198" y="1586026"/>
                  </a:lnTo>
                  <a:lnTo>
                    <a:pt x="700608" y="1594053"/>
                  </a:lnTo>
                  <a:lnTo>
                    <a:pt x="708634" y="1599463"/>
                  </a:lnTo>
                  <a:lnTo>
                    <a:pt x="718464" y="1601444"/>
                  </a:lnTo>
                  <a:lnTo>
                    <a:pt x="728281" y="1599463"/>
                  </a:lnTo>
                  <a:lnTo>
                    <a:pt x="736307" y="1594053"/>
                  </a:lnTo>
                  <a:lnTo>
                    <a:pt x="741718" y="1586026"/>
                  </a:lnTo>
                  <a:lnTo>
                    <a:pt x="743699" y="1576197"/>
                  </a:lnTo>
                  <a:lnTo>
                    <a:pt x="743699" y="1569504"/>
                  </a:lnTo>
                  <a:close/>
                </a:path>
                <a:path extrusionOk="0" h="1601470" w="744220">
                  <a:moveTo>
                    <a:pt x="743699" y="1396199"/>
                  </a:moveTo>
                  <a:lnTo>
                    <a:pt x="741045" y="1389786"/>
                  </a:lnTo>
                  <a:lnTo>
                    <a:pt x="731570" y="1380312"/>
                  </a:lnTo>
                  <a:lnTo>
                    <a:pt x="725157" y="1377657"/>
                  </a:lnTo>
                  <a:lnTo>
                    <a:pt x="718464" y="1377657"/>
                  </a:lnTo>
                  <a:lnTo>
                    <a:pt x="708634" y="1379639"/>
                  </a:lnTo>
                  <a:lnTo>
                    <a:pt x="700608" y="1385049"/>
                  </a:lnTo>
                  <a:lnTo>
                    <a:pt x="695198" y="1393075"/>
                  </a:lnTo>
                  <a:lnTo>
                    <a:pt x="693216" y="1402892"/>
                  </a:lnTo>
                  <a:lnTo>
                    <a:pt x="695198" y="1412722"/>
                  </a:lnTo>
                  <a:lnTo>
                    <a:pt x="700608" y="1420749"/>
                  </a:lnTo>
                  <a:lnTo>
                    <a:pt x="708634" y="1426159"/>
                  </a:lnTo>
                  <a:lnTo>
                    <a:pt x="718464" y="1428140"/>
                  </a:lnTo>
                  <a:lnTo>
                    <a:pt x="728281" y="1426159"/>
                  </a:lnTo>
                  <a:lnTo>
                    <a:pt x="736307" y="1420749"/>
                  </a:lnTo>
                  <a:lnTo>
                    <a:pt x="741718" y="1412722"/>
                  </a:lnTo>
                  <a:lnTo>
                    <a:pt x="743699" y="1402892"/>
                  </a:lnTo>
                  <a:lnTo>
                    <a:pt x="743699" y="1396199"/>
                  </a:lnTo>
                  <a:close/>
                </a:path>
                <a:path extrusionOk="0" h="1601470" w="744220">
                  <a:moveTo>
                    <a:pt x="743699" y="1222895"/>
                  </a:moveTo>
                  <a:lnTo>
                    <a:pt x="741045" y="1216482"/>
                  </a:lnTo>
                  <a:lnTo>
                    <a:pt x="731570" y="1207008"/>
                  </a:lnTo>
                  <a:lnTo>
                    <a:pt x="725157" y="1204353"/>
                  </a:lnTo>
                  <a:lnTo>
                    <a:pt x="718464" y="1204353"/>
                  </a:lnTo>
                  <a:lnTo>
                    <a:pt x="708634" y="1206334"/>
                  </a:lnTo>
                  <a:lnTo>
                    <a:pt x="700608" y="1211745"/>
                  </a:lnTo>
                  <a:lnTo>
                    <a:pt x="695198" y="1219771"/>
                  </a:lnTo>
                  <a:lnTo>
                    <a:pt x="693216" y="1229588"/>
                  </a:lnTo>
                  <a:lnTo>
                    <a:pt x="695198" y="1239418"/>
                  </a:lnTo>
                  <a:lnTo>
                    <a:pt x="700608" y="1247444"/>
                  </a:lnTo>
                  <a:lnTo>
                    <a:pt x="708634" y="1252855"/>
                  </a:lnTo>
                  <a:lnTo>
                    <a:pt x="718464" y="1254836"/>
                  </a:lnTo>
                  <a:lnTo>
                    <a:pt x="728281" y="1252855"/>
                  </a:lnTo>
                  <a:lnTo>
                    <a:pt x="736307" y="1247444"/>
                  </a:lnTo>
                  <a:lnTo>
                    <a:pt x="741718" y="1239418"/>
                  </a:lnTo>
                  <a:lnTo>
                    <a:pt x="743699" y="1229588"/>
                  </a:lnTo>
                  <a:lnTo>
                    <a:pt x="743699" y="1222895"/>
                  </a:lnTo>
                  <a:close/>
                </a:path>
                <a:path extrusionOk="0" h="1601470" w="744220">
                  <a:moveTo>
                    <a:pt x="743699" y="1049591"/>
                  </a:moveTo>
                  <a:lnTo>
                    <a:pt x="741045" y="1043178"/>
                  </a:lnTo>
                  <a:lnTo>
                    <a:pt x="731570" y="1033703"/>
                  </a:lnTo>
                  <a:lnTo>
                    <a:pt x="725157" y="1031049"/>
                  </a:lnTo>
                  <a:lnTo>
                    <a:pt x="718464" y="1031049"/>
                  </a:lnTo>
                  <a:lnTo>
                    <a:pt x="708634" y="1033030"/>
                  </a:lnTo>
                  <a:lnTo>
                    <a:pt x="700608" y="1038440"/>
                  </a:lnTo>
                  <a:lnTo>
                    <a:pt x="695198" y="1046467"/>
                  </a:lnTo>
                  <a:lnTo>
                    <a:pt x="693216" y="1056284"/>
                  </a:lnTo>
                  <a:lnTo>
                    <a:pt x="695198" y="1066114"/>
                  </a:lnTo>
                  <a:lnTo>
                    <a:pt x="700608" y="1074140"/>
                  </a:lnTo>
                  <a:lnTo>
                    <a:pt x="708634" y="1079550"/>
                  </a:lnTo>
                  <a:lnTo>
                    <a:pt x="718464" y="1081532"/>
                  </a:lnTo>
                  <a:lnTo>
                    <a:pt x="728281" y="1079550"/>
                  </a:lnTo>
                  <a:lnTo>
                    <a:pt x="736307" y="1074140"/>
                  </a:lnTo>
                  <a:lnTo>
                    <a:pt x="741718" y="1066114"/>
                  </a:lnTo>
                  <a:lnTo>
                    <a:pt x="743699" y="1056284"/>
                  </a:lnTo>
                  <a:lnTo>
                    <a:pt x="743699" y="1049591"/>
                  </a:lnTo>
                  <a:close/>
                </a:path>
                <a:path extrusionOk="0" h="1601470" w="744220">
                  <a:moveTo>
                    <a:pt x="743699" y="876287"/>
                  </a:moveTo>
                  <a:lnTo>
                    <a:pt x="741045" y="869873"/>
                  </a:lnTo>
                  <a:lnTo>
                    <a:pt x="731570" y="860399"/>
                  </a:lnTo>
                  <a:lnTo>
                    <a:pt x="725157" y="857745"/>
                  </a:lnTo>
                  <a:lnTo>
                    <a:pt x="718464" y="857745"/>
                  </a:lnTo>
                  <a:lnTo>
                    <a:pt x="708634" y="859726"/>
                  </a:lnTo>
                  <a:lnTo>
                    <a:pt x="700608" y="865136"/>
                  </a:lnTo>
                  <a:lnTo>
                    <a:pt x="695198" y="873163"/>
                  </a:lnTo>
                  <a:lnTo>
                    <a:pt x="693216" y="882992"/>
                  </a:lnTo>
                  <a:lnTo>
                    <a:pt x="695198" y="892810"/>
                  </a:lnTo>
                  <a:lnTo>
                    <a:pt x="700608" y="900836"/>
                  </a:lnTo>
                  <a:lnTo>
                    <a:pt x="708634" y="906246"/>
                  </a:lnTo>
                  <a:lnTo>
                    <a:pt x="718464" y="908227"/>
                  </a:lnTo>
                  <a:lnTo>
                    <a:pt x="728281" y="906246"/>
                  </a:lnTo>
                  <a:lnTo>
                    <a:pt x="736307" y="900836"/>
                  </a:lnTo>
                  <a:lnTo>
                    <a:pt x="741718" y="892810"/>
                  </a:lnTo>
                  <a:lnTo>
                    <a:pt x="743699" y="882992"/>
                  </a:lnTo>
                  <a:lnTo>
                    <a:pt x="743699" y="876287"/>
                  </a:lnTo>
                  <a:close/>
                </a:path>
                <a:path extrusionOk="0" h="1601470" w="744220">
                  <a:moveTo>
                    <a:pt x="743699" y="716813"/>
                  </a:moveTo>
                  <a:lnTo>
                    <a:pt x="741045" y="710399"/>
                  </a:lnTo>
                  <a:lnTo>
                    <a:pt x="731570" y="700925"/>
                  </a:lnTo>
                  <a:lnTo>
                    <a:pt x="725157" y="698271"/>
                  </a:lnTo>
                  <a:lnTo>
                    <a:pt x="718464" y="698271"/>
                  </a:lnTo>
                  <a:lnTo>
                    <a:pt x="708634" y="700252"/>
                  </a:lnTo>
                  <a:lnTo>
                    <a:pt x="700608" y="705662"/>
                  </a:lnTo>
                  <a:lnTo>
                    <a:pt x="695198" y="713689"/>
                  </a:lnTo>
                  <a:lnTo>
                    <a:pt x="693216" y="723506"/>
                  </a:lnTo>
                  <a:lnTo>
                    <a:pt x="695198" y="733336"/>
                  </a:lnTo>
                  <a:lnTo>
                    <a:pt x="700608" y="741362"/>
                  </a:lnTo>
                  <a:lnTo>
                    <a:pt x="708634" y="746772"/>
                  </a:lnTo>
                  <a:lnTo>
                    <a:pt x="718464" y="748753"/>
                  </a:lnTo>
                  <a:lnTo>
                    <a:pt x="728281" y="746772"/>
                  </a:lnTo>
                  <a:lnTo>
                    <a:pt x="736307" y="741362"/>
                  </a:lnTo>
                  <a:lnTo>
                    <a:pt x="741718" y="733336"/>
                  </a:lnTo>
                  <a:lnTo>
                    <a:pt x="743699" y="723506"/>
                  </a:lnTo>
                  <a:lnTo>
                    <a:pt x="743699" y="716813"/>
                  </a:lnTo>
                  <a:close/>
                </a:path>
                <a:path extrusionOk="0" h="1601470" w="744220">
                  <a:moveTo>
                    <a:pt x="743699" y="543509"/>
                  </a:moveTo>
                  <a:lnTo>
                    <a:pt x="741045" y="537095"/>
                  </a:lnTo>
                  <a:lnTo>
                    <a:pt x="731570" y="527621"/>
                  </a:lnTo>
                  <a:lnTo>
                    <a:pt x="725157" y="524967"/>
                  </a:lnTo>
                  <a:lnTo>
                    <a:pt x="718464" y="524967"/>
                  </a:lnTo>
                  <a:lnTo>
                    <a:pt x="708634" y="526948"/>
                  </a:lnTo>
                  <a:lnTo>
                    <a:pt x="700608" y="532358"/>
                  </a:lnTo>
                  <a:lnTo>
                    <a:pt x="695198" y="540385"/>
                  </a:lnTo>
                  <a:lnTo>
                    <a:pt x="693216" y="550202"/>
                  </a:lnTo>
                  <a:lnTo>
                    <a:pt x="695198" y="560031"/>
                  </a:lnTo>
                  <a:lnTo>
                    <a:pt x="700608" y="568058"/>
                  </a:lnTo>
                  <a:lnTo>
                    <a:pt x="708634" y="573468"/>
                  </a:lnTo>
                  <a:lnTo>
                    <a:pt x="718464" y="575449"/>
                  </a:lnTo>
                  <a:lnTo>
                    <a:pt x="728281" y="573468"/>
                  </a:lnTo>
                  <a:lnTo>
                    <a:pt x="736307" y="568058"/>
                  </a:lnTo>
                  <a:lnTo>
                    <a:pt x="741718" y="560031"/>
                  </a:lnTo>
                  <a:lnTo>
                    <a:pt x="743699" y="550202"/>
                  </a:lnTo>
                  <a:lnTo>
                    <a:pt x="743699" y="543509"/>
                  </a:lnTo>
                  <a:close/>
                </a:path>
                <a:path extrusionOk="0" h="1601470" w="744220">
                  <a:moveTo>
                    <a:pt x="743699" y="370205"/>
                  </a:moveTo>
                  <a:lnTo>
                    <a:pt x="741045" y="363791"/>
                  </a:lnTo>
                  <a:lnTo>
                    <a:pt x="731570" y="354317"/>
                  </a:lnTo>
                  <a:lnTo>
                    <a:pt x="725157" y="351663"/>
                  </a:lnTo>
                  <a:lnTo>
                    <a:pt x="718464" y="351663"/>
                  </a:lnTo>
                  <a:lnTo>
                    <a:pt x="708634" y="353644"/>
                  </a:lnTo>
                  <a:lnTo>
                    <a:pt x="700608" y="359054"/>
                  </a:lnTo>
                  <a:lnTo>
                    <a:pt x="695198" y="367080"/>
                  </a:lnTo>
                  <a:lnTo>
                    <a:pt x="693216" y="376910"/>
                  </a:lnTo>
                  <a:lnTo>
                    <a:pt x="695198" y="386727"/>
                  </a:lnTo>
                  <a:lnTo>
                    <a:pt x="700608" y="394754"/>
                  </a:lnTo>
                  <a:lnTo>
                    <a:pt x="708634" y="400164"/>
                  </a:lnTo>
                  <a:lnTo>
                    <a:pt x="718464" y="402145"/>
                  </a:lnTo>
                  <a:lnTo>
                    <a:pt x="728281" y="400164"/>
                  </a:lnTo>
                  <a:lnTo>
                    <a:pt x="736307" y="394754"/>
                  </a:lnTo>
                  <a:lnTo>
                    <a:pt x="741718" y="386727"/>
                  </a:lnTo>
                  <a:lnTo>
                    <a:pt x="743699" y="376910"/>
                  </a:lnTo>
                  <a:lnTo>
                    <a:pt x="743699" y="370205"/>
                  </a:lnTo>
                  <a:close/>
                </a:path>
                <a:path extrusionOk="0" h="1601470" w="744220">
                  <a:moveTo>
                    <a:pt x="743699" y="196900"/>
                  </a:moveTo>
                  <a:lnTo>
                    <a:pt x="741045" y="190487"/>
                  </a:lnTo>
                  <a:lnTo>
                    <a:pt x="731570" y="181013"/>
                  </a:lnTo>
                  <a:lnTo>
                    <a:pt x="725157" y="178358"/>
                  </a:lnTo>
                  <a:lnTo>
                    <a:pt x="718464" y="178358"/>
                  </a:lnTo>
                  <a:lnTo>
                    <a:pt x="708634" y="180340"/>
                  </a:lnTo>
                  <a:lnTo>
                    <a:pt x="700608" y="185750"/>
                  </a:lnTo>
                  <a:lnTo>
                    <a:pt x="695198" y="193776"/>
                  </a:lnTo>
                  <a:lnTo>
                    <a:pt x="693216" y="203606"/>
                  </a:lnTo>
                  <a:lnTo>
                    <a:pt x="695198" y="213423"/>
                  </a:lnTo>
                  <a:lnTo>
                    <a:pt x="700608" y="221449"/>
                  </a:lnTo>
                  <a:lnTo>
                    <a:pt x="708634" y="226860"/>
                  </a:lnTo>
                  <a:lnTo>
                    <a:pt x="718464" y="228841"/>
                  </a:lnTo>
                  <a:lnTo>
                    <a:pt x="728281" y="226860"/>
                  </a:lnTo>
                  <a:lnTo>
                    <a:pt x="736307" y="221449"/>
                  </a:lnTo>
                  <a:lnTo>
                    <a:pt x="741718" y="213423"/>
                  </a:lnTo>
                  <a:lnTo>
                    <a:pt x="743699" y="203606"/>
                  </a:lnTo>
                  <a:lnTo>
                    <a:pt x="743699" y="196900"/>
                  </a:lnTo>
                  <a:close/>
                </a:path>
                <a:path extrusionOk="0" h="1601470" w="744220">
                  <a:moveTo>
                    <a:pt x="743699" y="23596"/>
                  </a:moveTo>
                  <a:lnTo>
                    <a:pt x="741045" y="17183"/>
                  </a:lnTo>
                  <a:lnTo>
                    <a:pt x="731570" y="7708"/>
                  </a:lnTo>
                  <a:lnTo>
                    <a:pt x="725157" y="5054"/>
                  </a:lnTo>
                  <a:lnTo>
                    <a:pt x="718464" y="5054"/>
                  </a:lnTo>
                  <a:lnTo>
                    <a:pt x="708634" y="7035"/>
                  </a:lnTo>
                  <a:lnTo>
                    <a:pt x="700608" y="12446"/>
                  </a:lnTo>
                  <a:lnTo>
                    <a:pt x="695198" y="20472"/>
                  </a:lnTo>
                  <a:lnTo>
                    <a:pt x="693216" y="30302"/>
                  </a:lnTo>
                  <a:lnTo>
                    <a:pt x="695198" y="40119"/>
                  </a:lnTo>
                  <a:lnTo>
                    <a:pt x="700608" y="48145"/>
                  </a:lnTo>
                  <a:lnTo>
                    <a:pt x="708634" y="53555"/>
                  </a:lnTo>
                  <a:lnTo>
                    <a:pt x="718464" y="55537"/>
                  </a:lnTo>
                  <a:lnTo>
                    <a:pt x="728281" y="53555"/>
                  </a:lnTo>
                  <a:lnTo>
                    <a:pt x="736307" y="48145"/>
                  </a:lnTo>
                  <a:lnTo>
                    <a:pt x="741718" y="40119"/>
                  </a:lnTo>
                  <a:lnTo>
                    <a:pt x="743699" y="30302"/>
                  </a:lnTo>
                  <a:lnTo>
                    <a:pt x="743699" y="23596"/>
                  </a:lnTo>
                  <a:close/>
                </a:path>
              </a:pathLst>
            </a:custGeom>
            <a:solidFill>
              <a:srgbClr val="E6F4F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7" name="Google Shape;527;p56"/>
            <p:cNvPicPr preferRelativeResize="0"/>
            <p:nvPr/>
          </p:nvPicPr>
          <p:blipFill rotWithShape="1">
            <a:blip r:embed="rId5">
              <a:alphaModFix/>
            </a:blip>
            <a:srcRect b="0" l="0" r="0" t="0"/>
            <a:stretch/>
          </p:blipFill>
          <p:spPr>
            <a:xfrm>
              <a:off x="327675" y="4257512"/>
              <a:ext cx="1080876" cy="31449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4" name="Shape 244"/>
        <p:cNvGrpSpPr/>
        <p:nvPr/>
      </p:nvGrpSpPr>
      <p:grpSpPr>
        <a:xfrm>
          <a:off x="0" y="0"/>
          <a:ext cx="0" cy="0"/>
          <a:chOff x="0" y="0"/>
          <a:chExt cx="0" cy="0"/>
        </a:xfrm>
      </p:grpSpPr>
      <p:sp>
        <p:nvSpPr>
          <p:cNvPr id="245" name="Google Shape;245;p46"/>
          <p:cNvSpPr txBox="1"/>
          <p:nvPr>
            <p:ph type="title"/>
          </p:nvPr>
        </p:nvSpPr>
        <p:spPr>
          <a:xfrm>
            <a:off x="485225" y="392312"/>
            <a:ext cx="660300" cy="2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50"/>
              <a:t>Agenda</a:t>
            </a:r>
            <a:endParaRPr sz="1450"/>
          </a:p>
        </p:txBody>
      </p:sp>
      <p:sp>
        <p:nvSpPr>
          <p:cNvPr id="246" name="Google Shape;246;p46"/>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 name="Google Shape;247;p46"/>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 name="Google Shape;248;p46"/>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46"/>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0" name="Google Shape;250;p46"/>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46"/>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 name="Google Shape;252;p46"/>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 name="Google Shape;253;p46"/>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 name="Google Shape;254;p46"/>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5" name="Google Shape;255;p46"/>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 name="Google Shape;256;p46"/>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 name="Google Shape;257;p46"/>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 name="Google Shape;258;p46"/>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9" name="Google Shape;259;p46"/>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0" name="Google Shape;260;p46"/>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 name="Google Shape;261;p46"/>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2" name="Google Shape;262;p46"/>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3" name="Google Shape;263;p46"/>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4" name="Google Shape;264;p46"/>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5" name="Google Shape;265;p46"/>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6" name="Google Shape;266;p46"/>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7" name="Google Shape;267;p46"/>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 name="Google Shape;268;p46"/>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46"/>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0" name="Google Shape;270;p46"/>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46"/>
          <p:cNvSpPr txBox="1"/>
          <p:nvPr/>
        </p:nvSpPr>
        <p:spPr>
          <a:xfrm>
            <a:off x="748975" y="996827"/>
            <a:ext cx="2606400" cy="1305900"/>
          </a:xfrm>
          <a:prstGeom prst="rect">
            <a:avLst/>
          </a:prstGeom>
          <a:noFill/>
          <a:ln>
            <a:noFill/>
          </a:ln>
        </p:spPr>
        <p:txBody>
          <a:bodyPr anchorCtr="0" anchor="t" bIns="0" lIns="0" spcFirstLastPara="1" rIns="0" wrap="square" tIns="104125">
            <a:spAutoFit/>
          </a:bodyPr>
          <a:lstStyle/>
          <a:p>
            <a:pPr indent="-304800" lvl="0" marL="457200" rtl="0" algn="l">
              <a:lnSpc>
                <a:spcPct val="100000"/>
              </a:lnSpc>
              <a:spcBef>
                <a:spcPts val="720"/>
              </a:spcBef>
              <a:spcAft>
                <a:spcPts val="0"/>
              </a:spcAft>
              <a:buSzPts val="1200"/>
              <a:buFont typeface="Arial"/>
              <a:buAutoNum type="arabicPeriod"/>
            </a:pPr>
            <a:r>
              <a:rPr lang="en-US" sz="1200"/>
              <a:t>¿Que es Fiori?</a:t>
            </a:r>
            <a:endParaRPr sz="1200"/>
          </a:p>
          <a:p>
            <a:pPr indent="-304800" lvl="0" marL="457200" rtl="0" algn="l">
              <a:lnSpc>
                <a:spcPct val="100000"/>
              </a:lnSpc>
              <a:spcBef>
                <a:spcPts val="0"/>
              </a:spcBef>
              <a:spcAft>
                <a:spcPts val="0"/>
              </a:spcAft>
              <a:buSzPts val="1200"/>
              <a:buAutoNum type="arabicPeriod"/>
            </a:pPr>
            <a:r>
              <a:rPr lang="en-US" sz="1200"/>
              <a:t>Fiori Standard</a:t>
            </a:r>
            <a:endParaRPr sz="1200"/>
          </a:p>
          <a:p>
            <a:pPr indent="-304800" lvl="1" marL="914400" rtl="0" algn="l">
              <a:lnSpc>
                <a:spcPct val="100000"/>
              </a:lnSpc>
              <a:spcBef>
                <a:spcPts val="0"/>
              </a:spcBef>
              <a:spcAft>
                <a:spcPts val="0"/>
              </a:spcAft>
              <a:buSzPts val="1200"/>
              <a:buAutoNum type="alphaLcPeriod"/>
            </a:pPr>
            <a:r>
              <a:rPr lang="en-US" sz="1200"/>
              <a:t>Web</a:t>
            </a:r>
            <a:endParaRPr sz="1200"/>
          </a:p>
          <a:p>
            <a:pPr indent="-304800" lvl="1" marL="914400" rtl="0" algn="l">
              <a:lnSpc>
                <a:spcPct val="100000"/>
              </a:lnSpc>
              <a:spcBef>
                <a:spcPts val="0"/>
              </a:spcBef>
              <a:spcAft>
                <a:spcPts val="0"/>
              </a:spcAft>
              <a:buSzPts val="1200"/>
              <a:buAutoNum type="alphaLcPeriod"/>
            </a:pPr>
            <a:r>
              <a:rPr lang="en-US" sz="1200"/>
              <a:t>Mobile</a:t>
            </a:r>
            <a:endParaRPr sz="1200"/>
          </a:p>
          <a:p>
            <a:pPr indent="-304800" lvl="0" marL="457200" rtl="0" algn="l">
              <a:lnSpc>
                <a:spcPct val="100000"/>
              </a:lnSpc>
              <a:spcBef>
                <a:spcPts val="0"/>
              </a:spcBef>
              <a:spcAft>
                <a:spcPts val="0"/>
              </a:spcAft>
              <a:buSzPts val="1200"/>
              <a:buAutoNum type="arabicPeriod"/>
            </a:pPr>
            <a:r>
              <a:rPr lang="en-US" sz="1200"/>
              <a:t>Fiori Custom</a:t>
            </a:r>
            <a:endParaRPr sz="1200"/>
          </a:p>
          <a:p>
            <a:pPr indent="0" lvl="0" marL="457200" rtl="0" algn="l">
              <a:lnSpc>
                <a:spcPct val="100000"/>
              </a:lnSpc>
              <a:spcBef>
                <a:spcPts val="720"/>
              </a:spcBef>
              <a:spcAft>
                <a:spcPts val="0"/>
              </a:spcAft>
              <a:buNone/>
            </a:pPr>
            <a:r>
              <a:t/>
            </a:r>
            <a:endParaRPr sz="1200"/>
          </a:p>
        </p:txBody>
      </p:sp>
      <p:grpSp>
        <p:nvGrpSpPr>
          <p:cNvPr id="272" name="Google Shape;272;p46"/>
          <p:cNvGrpSpPr/>
          <p:nvPr/>
        </p:nvGrpSpPr>
        <p:grpSpPr>
          <a:xfrm>
            <a:off x="4606749" y="488586"/>
            <a:ext cx="4537250" cy="4654913"/>
            <a:chOff x="4606749" y="488586"/>
            <a:chExt cx="4537250" cy="4654913"/>
          </a:xfrm>
        </p:grpSpPr>
        <p:pic>
          <p:nvPicPr>
            <p:cNvPr id="273" name="Google Shape;273;p46"/>
            <p:cNvPicPr preferRelativeResize="0"/>
            <p:nvPr/>
          </p:nvPicPr>
          <p:blipFill rotWithShape="1">
            <a:blip r:embed="rId3">
              <a:alphaModFix/>
            </a:blip>
            <a:srcRect b="0" l="0" r="0" t="0"/>
            <a:stretch/>
          </p:blipFill>
          <p:spPr>
            <a:xfrm>
              <a:off x="4606749" y="602999"/>
              <a:ext cx="4537250" cy="4540500"/>
            </a:xfrm>
            <a:prstGeom prst="rect">
              <a:avLst/>
            </a:prstGeom>
            <a:noFill/>
            <a:ln>
              <a:noFill/>
            </a:ln>
          </p:spPr>
        </p:pic>
        <p:pic>
          <p:nvPicPr>
            <p:cNvPr id="274" name="Google Shape;274;p46"/>
            <p:cNvPicPr preferRelativeResize="0"/>
            <p:nvPr/>
          </p:nvPicPr>
          <p:blipFill rotWithShape="1">
            <a:blip r:embed="rId4">
              <a:alphaModFix/>
            </a:blip>
            <a:srcRect b="0" l="0" r="0" t="0"/>
            <a:stretch/>
          </p:blipFill>
          <p:spPr>
            <a:xfrm>
              <a:off x="4648454" y="488586"/>
              <a:ext cx="4050600" cy="4072800"/>
            </a:xfrm>
            <a:prstGeom prst="rect">
              <a:avLst/>
            </a:prstGeom>
            <a:noFill/>
            <a:ln>
              <a:noFill/>
            </a:ln>
          </p:spPr>
        </p:pic>
        <p:pic>
          <p:nvPicPr>
            <p:cNvPr id="275" name="Google Shape;275;p46"/>
            <p:cNvPicPr preferRelativeResize="0"/>
            <p:nvPr/>
          </p:nvPicPr>
          <p:blipFill rotWithShape="1">
            <a:blip r:embed="rId5">
              <a:alphaModFix/>
            </a:blip>
            <a:srcRect b="0" l="0" r="0" t="0"/>
            <a:stretch/>
          </p:blipFill>
          <p:spPr>
            <a:xfrm>
              <a:off x="4990024" y="907675"/>
              <a:ext cx="3364799" cy="3386999"/>
            </a:xfrm>
            <a:prstGeom prst="rect">
              <a:avLst/>
            </a:prstGeom>
            <a:noFill/>
            <a:ln>
              <a:noFill/>
            </a:ln>
          </p:spPr>
        </p:pic>
        <p:pic>
          <p:nvPicPr>
            <p:cNvPr id="276" name="Google Shape;276;p46"/>
            <p:cNvPicPr preferRelativeResize="0"/>
            <p:nvPr/>
          </p:nvPicPr>
          <p:blipFill rotWithShape="1">
            <a:blip r:embed="rId6">
              <a:alphaModFix/>
            </a:blip>
            <a:srcRect b="0" l="0" r="0" t="0"/>
            <a:stretch/>
          </p:blipFill>
          <p:spPr>
            <a:xfrm>
              <a:off x="8542541" y="4942844"/>
              <a:ext cx="448269" cy="91383"/>
            </a:xfrm>
            <a:prstGeom prst="rect">
              <a:avLst/>
            </a:prstGeom>
            <a:noFill/>
            <a:ln>
              <a:noFill/>
            </a:ln>
          </p:spPr>
        </p:pic>
      </p:grpSp>
      <p:sp>
        <p:nvSpPr>
          <p:cNvPr id="277" name="Google Shape;277;p46"/>
          <p:cNvSpPr txBox="1"/>
          <p:nvPr/>
        </p:nvSpPr>
        <p:spPr>
          <a:xfrm>
            <a:off x="271660" y="4927067"/>
            <a:ext cx="155956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Globa⭲t PíopíictaíQ | Co⭲ridc⭲tial i⭲roímatio⭲</a:t>
            </a:r>
            <a:endParaRPr sz="600">
              <a:latin typeface="Quattrocento Sans"/>
              <a:ea typeface="Quattrocento Sans"/>
              <a:cs typeface="Quattrocento Sans"/>
              <a:sym typeface="Quattrocento Sans"/>
            </a:endParaRPr>
          </a:p>
        </p:txBody>
      </p:sp>
      <p:sp>
        <p:nvSpPr>
          <p:cNvPr id="278" name="Google Shape;278;p46"/>
          <p:cNvSpPr txBox="1"/>
          <p:nvPr/>
        </p:nvSpPr>
        <p:spPr>
          <a:xfrm>
            <a:off x="8332789" y="4927067"/>
            <a:ext cx="1250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 |</a:t>
            </a:r>
            <a:endParaRPr sz="600">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 name="Shape 282"/>
        <p:cNvGrpSpPr/>
        <p:nvPr/>
      </p:nvGrpSpPr>
      <p:grpSpPr>
        <a:xfrm>
          <a:off x="0" y="0"/>
          <a:ext cx="0" cy="0"/>
          <a:chOff x="0" y="0"/>
          <a:chExt cx="0" cy="0"/>
        </a:xfrm>
      </p:grpSpPr>
      <p:grpSp>
        <p:nvGrpSpPr>
          <p:cNvPr id="283" name="Google Shape;283;p47"/>
          <p:cNvGrpSpPr/>
          <p:nvPr/>
        </p:nvGrpSpPr>
        <p:grpSpPr>
          <a:xfrm>
            <a:off x="3085250" y="5100"/>
            <a:ext cx="6058746" cy="5138399"/>
            <a:chOff x="3085250" y="5100"/>
            <a:chExt cx="6058746" cy="5138399"/>
          </a:xfrm>
        </p:grpSpPr>
        <p:pic>
          <p:nvPicPr>
            <p:cNvPr id="284" name="Google Shape;284;p47"/>
            <p:cNvPicPr preferRelativeResize="0"/>
            <p:nvPr/>
          </p:nvPicPr>
          <p:blipFill rotWithShape="1">
            <a:blip r:embed="rId3">
              <a:alphaModFix/>
            </a:blip>
            <a:srcRect b="0" l="0" r="0" t="0"/>
            <a:stretch/>
          </p:blipFill>
          <p:spPr>
            <a:xfrm>
              <a:off x="3550575" y="7678"/>
              <a:ext cx="5593421" cy="5135821"/>
            </a:xfrm>
            <a:prstGeom prst="rect">
              <a:avLst/>
            </a:prstGeom>
            <a:noFill/>
            <a:ln>
              <a:noFill/>
            </a:ln>
          </p:spPr>
        </p:pic>
        <p:pic>
          <p:nvPicPr>
            <p:cNvPr id="285" name="Google Shape;285;p47"/>
            <p:cNvPicPr preferRelativeResize="0"/>
            <p:nvPr/>
          </p:nvPicPr>
          <p:blipFill rotWithShape="1">
            <a:blip r:embed="rId4">
              <a:alphaModFix/>
            </a:blip>
            <a:srcRect b="0" l="0" r="0" t="0"/>
            <a:stretch/>
          </p:blipFill>
          <p:spPr>
            <a:xfrm>
              <a:off x="3085250" y="5100"/>
              <a:ext cx="4208149" cy="5138399"/>
            </a:xfrm>
            <a:prstGeom prst="rect">
              <a:avLst/>
            </a:prstGeom>
            <a:noFill/>
            <a:ln>
              <a:noFill/>
            </a:ln>
          </p:spPr>
        </p:pic>
      </p:grpSp>
      <p:sp>
        <p:nvSpPr>
          <p:cNvPr id="286" name="Google Shape;286;p47"/>
          <p:cNvSpPr txBox="1"/>
          <p:nvPr>
            <p:ph type="title"/>
          </p:nvPr>
        </p:nvSpPr>
        <p:spPr>
          <a:xfrm>
            <a:off x="1343850" y="1730462"/>
            <a:ext cx="3008700" cy="5631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None/>
            </a:pPr>
            <a:r>
              <a:rPr lang="en-US" sz="3600"/>
              <a:t>¿Qué es Fiori?</a:t>
            </a:r>
            <a:endParaRPr sz="3600"/>
          </a:p>
        </p:txBody>
      </p:sp>
      <p:sp>
        <p:nvSpPr>
          <p:cNvPr id="287" name="Google Shape;287;p47"/>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E6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8" name="Google Shape;288;p47"/>
          <p:cNvPicPr preferRelativeResize="0"/>
          <p:nvPr/>
        </p:nvPicPr>
        <p:blipFill rotWithShape="1">
          <a:blip r:embed="rId5">
            <a:alphaModFix/>
          </a:blip>
          <a:srcRect b="0" l="0" r="0" t="0"/>
          <a:stretch/>
        </p:blipFill>
        <p:spPr>
          <a:xfrm>
            <a:off x="876549" y="1820111"/>
            <a:ext cx="66599" cy="66599"/>
          </a:xfrm>
          <a:prstGeom prst="rect">
            <a:avLst/>
          </a:prstGeom>
          <a:noFill/>
          <a:ln>
            <a:noFill/>
          </a:ln>
        </p:spPr>
      </p:pic>
      <p:pic>
        <p:nvPicPr>
          <p:cNvPr id="289" name="Google Shape;289;p47"/>
          <p:cNvPicPr preferRelativeResize="0"/>
          <p:nvPr/>
        </p:nvPicPr>
        <p:blipFill rotWithShape="1">
          <a:blip r:embed="rId5">
            <a:alphaModFix/>
          </a:blip>
          <a:srcRect b="0" l="0" r="0" t="0"/>
          <a:stretch/>
        </p:blipFill>
        <p:spPr>
          <a:xfrm>
            <a:off x="647949" y="1813449"/>
            <a:ext cx="66599" cy="66599"/>
          </a:xfrm>
          <a:prstGeom prst="rect">
            <a:avLst/>
          </a:prstGeom>
          <a:noFill/>
          <a:ln>
            <a:noFill/>
          </a:ln>
        </p:spPr>
      </p:pic>
      <p:pic>
        <p:nvPicPr>
          <p:cNvPr id="290" name="Google Shape;290;p47"/>
          <p:cNvPicPr preferRelativeResize="0"/>
          <p:nvPr/>
        </p:nvPicPr>
        <p:blipFill rotWithShape="1">
          <a:blip r:embed="rId5">
            <a:alphaModFix/>
          </a:blip>
          <a:srcRect b="0" l="0" r="0" t="0"/>
          <a:stretch/>
        </p:blipFill>
        <p:spPr>
          <a:xfrm>
            <a:off x="419349" y="1813449"/>
            <a:ext cx="66599" cy="66599"/>
          </a:xfrm>
          <a:prstGeom prst="rect">
            <a:avLst/>
          </a:prstGeom>
          <a:noFill/>
          <a:ln>
            <a:noFill/>
          </a:ln>
        </p:spPr>
      </p:pic>
      <p:pic>
        <p:nvPicPr>
          <p:cNvPr id="291" name="Google Shape;291;p47"/>
          <p:cNvPicPr preferRelativeResize="0"/>
          <p:nvPr/>
        </p:nvPicPr>
        <p:blipFill rotWithShape="1">
          <a:blip r:embed="rId5">
            <a:alphaModFix/>
          </a:blip>
          <a:srcRect b="0" l="0" r="0" t="0"/>
          <a:stretch/>
        </p:blipFill>
        <p:spPr>
          <a:xfrm>
            <a:off x="190749" y="1813449"/>
            <a:ext cx="66599" cy="66599"/>
          </a:xfrm>
          <a:prstGeom prst="rect">
            <a:avLst/>
          </a:prstGeom>
          <a:noFill/>
          <a:ln>
            <a:noFill/>
          </a:ln>
        </p:spPr>
      </p:pic>
      <p:sp>
        <p:nvSpPr>
          <p:cNvPr id="292" name="Google Shape;292;p47"/>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3" name="Google Shape;293;p47"/>
          <p:cNvPicPr preferRelativeResize="0"/>
          <p:nvPr/>
        </p:nvPicPr>
        <p:blipFill rotWithShape="1">
          <a:blip r:embed="rId5">
            <a:alphaModFix/>
          </a:blip>
          <a:srcRect b="0" l="0" r="0" t="0"/>
          <a:stretch/>
        </p:blipFill>
        <p:spPr>
          <a:xfrm>
            <a:off x="876549" y="2048711"/>
            <a:ext cx="66599" cy="66599"/>
          </a:xfrm>
          <a:prstGeom prst="rect">
            <a:avLst/>
          </a:prstGeom>
          <a:noFill/>
          <a:ln>
            <a:noFill/>
          </a:ln>
        </p:spPr>
      </p:pic>
      <p:pic>
        <p:nvPicPr>
          <p:cNvPr id="294" name="Google Shape;294;p47"/>
          <p:cNvPicPr preferRelativeResize="0"/>
          <p:nvPr/>
        </p:nvPicPr>
        <p:blipFill rotWithShape="1">
          <a:blip r:embed="rId5">
            <a:alphaModFix/>
          </a:blip>
          <a:srcRect b="0" l="0" r="0" t="0"/>
          <a:stretch/>
        </p:blipFill>
        <p:spPr>
          <a:xfrm>
            <a:off x="647949" y="2042049"/>
            <a:ext cx="66599" cy="66599"/>
          </a:xfrm>
          <a:prstGeom prst="rect">
            <a:avLst/>
          </a:prstGeom>
          <a:noFill/>
          <a:ln>
            <a:noFill/>
          </a:ln>
        </p:spPr>
      </p:pic>
      <p:pic>
        <p:nvPicPr>
          <p:cNvPr id="295" name="Google Shape;295;p47"/>
          <p:cNvPicPr preferRelativeResize="0"/>
          <p:nvPr/>
        </p:nvPicPr>
        <p:blipFill rotWithShape="1">
          <a:blip r:embed="rId5">
            <a:alphaModFix/>
          </a:blip>
          <a:srcRect b="0" l="0" r="0" t="0"/>
          <a:stretch/>
        </p:blipFill>
        <p:spPr>
          <a:xfrm>
            <a:off x="419349" y="2042049"/>
            <a:ext cx="66599" cy="66599"/>
          </a:xfrm>
          <a:prstGeom prst="rect">
            <a:avLst/>
          </a:prstGeom>
          <a:noFill/>
          <a:ln>
            <a:noFill/>
          </a:ln>
        </p:spPr>
      </p:pic>
      <p:pic>
        <p:nvPicPr>
          <p:cNvPr id="296" name="Google Shape;296;p47"/>
          <p:cNvPicPr preferRelativeResize="0"/>
          <p:nvPr/>
        </p:nvPicPr>
        <p:blipFill rotWithShape="1">
          <a:blip r:embed="rId5">
            <a:alphaModFix/>
          </a:blip>
          <a:srcRect b="0" l="0" r="0" t="0"/>
          <a:stretch/>
        </p:blipFill>
        <p:spPr>
          <a:xfrm>
            <a:off x="190749" y="2042049"/>
            <a:ext cx="66599" cy="66599"/>
          </a:xfrm>
          <a:prstGeom prst="rect">
            <a:avLst/>
          </a:prstGeom>
          <a:noFill/>
          <a:ln>
            <a:noFill/>
          </a:ln>
        </p:spPr>
      </p:pic>
      <p:sp>
        <p:nvSpPr>
          <p:cNvPr id="297" name="Google Shape;297;p47"/>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8" name="Google Shape;298;p47"/>
          <p:cNvPicPr preferRelativeResize="0"/>
          <p:nvPr/>
        </p:nvPicPr>
        <p:blipFill rotWithShape="1">
          <a:blip r:embed="rId5">
            <a:alphaModFix/>
          </a:blip>
          <a:srcRect b="0" l="0" r="0" t="0"/>
          <a:stretch/>
        </p:blipFill>
        <p:spPr>
          <a:xfrm>
            <a:off x="876549" y="2277311"/>
            <a:ext cx="66599" cy="66599"/>
          </a:xfrm>
          <a:prstGeom prst="rect">
            <a:avLst/>
          </a:prstGeom>
          <a:noFill/>
          <a:ln>
            <a:noFill/>
          </a:ln>
        </p:spPr>
      </p:pic>
      <p:pic>
        <p:nvPicPr>
          <p:cNvPr id="299" name="Google Shape;299;p47"/>
          <p:cNvPicPr preferRelativeResize="0"/>
          <p:nvPr/>
        </p:nvPicPr>
        <p:blipFill rotWithShape="1">
          <a:blip r:embed="rId5">
            <a:alphaModFix/>
          </a:blip>
          <a:srcRect b="0" l="0" r="0" t="0"/>
          <a:stretch/>
        </p:blipFill>
        <p:spPr>
          <a:xfrm>
            <a:off x="647949" y="2270649"/>
            <a:ext cx="66599" cy="66599"/>
          </a:xfrm>
          <a:prstGeom prst="rect">
            <a:avLst/>
          </a:prstGeom>
          <a:noFill/>
          <a:ln>
            <a:noFill/>
          </a:ln>
        </p:spPr>
      </p:pic>
      <p:pic>
        <p:nvPicPr>
          <p:cNvPr id="300" name="Google Shape;300;p47"/>
          <p:cNvPicPr preferRelativeResize="0"/>
          <p:nvPr/>
        </p:nvPicPr>
        <p:blipFill rotWithShape="1">
          <a:blip r:embed="rId5">
            <a:alphaModFix/>
          </a:blip>
          <a:srcRect b="0" l="0" r="0" t="0"/>
          <a:stretch/>
        </p:blipFill>
        <p:spPr>
          <a:xfrm>
            <a:off x="419349" y="2270649"/>
            <a:ext cx="66599" cy="66599"/>
          </a:xfrm>
          <a:prstGeom prst="rect">
            <a:avLst/>
          </a:prstGeom>
          <a:noFill/>
          <a:ln>
            <a:noFill/>
          </a:ln>
        </p:spPr>
      </p:pic>
      <p:pic>
        <p:nvPicPr>
          <p:cNvPr id="301" name="Google Shape;301;p47"/>
          <p:cNvPicPr preferRelativeResize="0"/>
          <p:nvPr/>
        </p:nvPicPr>
        <p:blipFill rotWithShape="1">
          <a:blip r:embed="rId5">
            <a:alphaModFix/>
          </a:blip>
          <a:srcRect b="0" l="0" r="0" t="0"/>
          <a:stretch/>
        </p:blipFill>
        <p:spPr>
          <a:xfrm>
            <a:off x="190749" y="2270649"/>
            <a:ext cx="66599" cy="66599"/>
          </a:xfrm>
          <a:prstGeom prst="rect">
            <a:avLst/>
          </a:prstGeom>
          <a:noFill/>
          <a:ln>
            <a:noFill/>
          </a:ln>
        </p:spPr>
      </p:pic>
      <p:sp>
        <p:nvSpPr>
          <p:cNvPr id="302" name="Google Shape;302;p47"/>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3" name="Google Shape;303;p47"/>
          <p:cNvPicPr preferRelativeResize="0"/>
          <p:nvPr/>
        </p:nvPicPr>
        <p:blipFill rotWithShape="1">
          <a:blip r:embed="rId5">
            <a:alphaModFix/>
          </a:blip>
          <a:srcRect b="0" l="0" r="0" t="0"/>
          <a:stretch/>
        </p:blipFill>
        <p:spPr>
          <a:xfrm>
            <a:off x="876549" y="2505911"/>
            <a:ext cx="66599" cy="66599"/>
          </a:xfrm>
          <a:prstGeom prst="rect">
            <a:avLst/>
          </a:prstGeom>
          <a:noFill/>
          <a:ln>
            <a:noFill/>
          </a:ln>
        </p:spPr>
      </p:pic>
      <p:pic>
        <p:nvPicPr>
          <p:cNvPr id="304" name="Google Shape;304;p47"/>
          <p:cNvPicPr preferRelativeResize="0"/>
          <p:nvPr/>
        </p:nvPicPr>
        <p:blipFill rotWithShape="1">
          <a:blip r:embed="rId5">
            <a:alphaModFix/>
          </a:blip>
          <a:srcRect b="0" l="0" r="0" t="0"/>
          <a:stretch/>
        </p:blipFill>
        <p:spPr>
          <a:xfrm>
            <a:off x="647949" y="2499249"/>
            <a:ext cx="66599" cy="66599"/>
          </a:xfrm>
          <a:prstGeom prst="rect">
            <a:avLst/>
          </a:prstGeom>
          <a:noFill/>
          <a:ln>
            <a:noFill/>
          </a:ln>
        </p:spPr>
      </p:pic>
      <p:pic>
        <p:nvPicPr>
          <p:cNvPr id="305" name="Google Shape;305;p47"/>
          <p:cNvPicPr preferRelativeResize="0"/>
          <p:nvPr/>
        </p:nvPicPr>
        <p:blipFill rotWithShape="1">
          <a:blip r:embed="rId5">
            <a:alphaModFix/>
          </a:blip>
          <a:srcRect b="0" l="0" r="0" t="0"/>
          <a:stretch/>
        </p:blipFill>
        <p:spPr>
          <a:xfrm>
            <a:off x="419349" y="2499249"/>
            <a:ext cx="66599" cy="66599"/>
          </a:xfrm>
          <a:prstGeom prst="rect">
            <a:avLst/>
          </a:prstGeom>
          <a:noFill/>
          <a:ln>
            <a:noFill/>
          </a:ln>
        </p:spPr>
      </p:pic>
      <p:pic>
        <p:nvPicPr>
          <p:cNvPr id="306" name="Google Shape;306;p47"/>
          <p:cNvPicPr preferRelativeResize="0"/>
          <p:nvPr/>
        </p:nvPicPr>
        <p:blipFill rotWithShape="1">
          <a:blip r:embed="rId5">
            <a:alphaModFix/>
          </a:blip>
          <a:srcRect b="0" l="0" r="0" t="0"/>
          <a:stretch/>
        </p:blipFill>
        <p:spPr>
          <a:xfrm>
            <a:off x="190749" y="2499249"/>
            <a:ext cx="66599" cy="66599"/>
          </a:xfrm>
          <a:prstGeom prst="rect">
            <a:avLst/>
          </a:prstGeom>
          <a:noFill/>
          <a:ln>
            <a:noFill/>
          </a:ln>
        </p:spPr>
      </p:pic>
      <p:sp>
        <p:nvSpPr>
          <p:cNvPr id="307" name="Google Shape;307;p47"/>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8" name="Google Shape;308;p47"/>
          <p:cNvPicPr preferRelativeResize="0"/>
          <p:nvPr/>
        </p:nvPicPr>
        <p:blipFill rotWithShape="1">
          <a:blip r:embed="rId5">
            <a:alphaModFix/>
          </a:blip>
          <a:srcRect b="0" l="0" r="0" t="0"/>
          <a:stretch/>
        </p:blipFill>
        <p:spPr>
          <a:xfrm>
            <a:off x="647949" y="2727849"/>
            <a:ext cx="66599" cy="66599"/>
          </a:xfrm>
          <a:prstGeom prst="rect">
            <a:avLst/>
          </a:prstGeom>
          <a:noFill/>
          <a:ln>
            <a:noFill/>
          </a:ln>
        </p:spPr>
      </p:pic>
      <p:pic>
        <p:nvPicPr>
          <p:cNvPr id="309" name="Google Shape;309;p47"/>
          <p:cNvPicPr preferRelativeResize="0"/>
          <p:nvPr/>
        </p:nvPicPr>
        <p:blipFill rotWithShape="1">
          <a:blip r:embed="rId5">
            <a:alphaModFix/>
          </a:blip>
          <a:srcRect b="0" l="0" r="0" t="0"/>
          <a:stretch/>
        </p:blipFill>
        <p:spPr>
          <a:xfrm>
            <a:off x="876549" y="2734511"/>
            <a:ext cx="66599" cy="66599"/>
          </a:xfrm>
          <a:prstGeom prst="rect">
            <a:avLst/>
          </a:prstGeom>
          <a:noFill/>
          <a:ln>
            <a:noFill/>
          </a:ln>
        </p:spPr>
      </p:pic>
      <p:pic>
        <p:nvPicPr>
          <p:cNvPr id="310" name="Google Shape;310;p47"/>
          <p:cNvPicPr preferRelativeResize="0"/>
          <p:nvPr/>
        </p:nvPicPr>
        <p:blipFill rotWithShape="1">
          <a:blip r:embed="rId5">
            <a:alphaModFix/>
          </a:blip>
          <a:srcRect b="0" l="0" r="0" t="0"/>
          <a:stretch/>
        </p:blipFill>
        <p:spPr>
          <a:xfrm>
            <a:off x="419349" y="2727849"/>
            <a:ext cx="66599" cy="66599"/>
          </a:xfrm>
          <a:prstGeom prst="rect">
            <a:avLst/>
          </a:prstGeom>
          <a:noFill/>
          <a:ln>
            <a:noFill/>
          </a:ln>
        </p:spPr>
      </p:pic>
      <p:pic>
        <p:nvPicPr>
          <p:cNvPr id="311" name="Google Shape;311;p47"/>
          <p:cNvPicPr preferRelativeResize="0"/>
          <p:nvPr/>
        </p:nvPicPr>
        <p:blipFill rotWithShape="1">
          <a:blip r:embed="rId5">
            <a:alphaModFix/>
          </a:blip>
          <a:srcRect b="0" l="0" r="0" t="0"/>
          <a:stretch/>
        </p:blipFill>
        <p:spPr>
          <a:xfrm>
            <a:off x="190749" y="2727849"/>
            <a:ext cx="66599" cy="66599"/>
          </a:xfrm>
          <a:prstGeom prst="rect">
            <a:avLst/>
          </a:prstGeom>
          <a:noFill/>
          <a:ln>
            <a:noFill/>
          </a:ln>
        </p:spPr>
      </p:pic>
      <p:sp>
        <p:nvSpPr>
          <p:cNvPr id="312" name="Google Shape;312;p47"/>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3" name="Google Shape;313;p47"/>
          <p:cNvPicPr preferRelativeResize="0"/>
          <p:nvPr/>
        </p:nvPicPr>
        <p:blipFill rotWithShape="1">
          <a:blip r:embed="rId6">
            <a:alphaModFix/>
          </a:blip>
          <a:srcRect b="0" l="0" r="0" t="0"/>
          <a:stretch/>
        </p:blipFill>
        <p:spPr>
          <a:xfrm>
            <a:off x="369400" y="4414762"/>
            <a:ext cx="1080876" cy="314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pic>
        <p:nvPicPr>
          <p:cNvPr id="318" name="Google Shape;318;p48"/>
          <p:cNvPicPr preferRelativeResize="0"/>
          <p:nvPr/>
        </p:nvPicPr>
        <p:blipFill rotWithShape="1">
          <a:blip r:embed="rId3">
            <a:alphaModFix/>
          </a:blip>
          <a:srcRect b="0" l="0" r="0" t="0"/>
          <a:stretch/>
        </p:blipFill>
        <p:spPr>
          <a:xfrm>
            <a:off x="8542540" y="4929315"/>
            <a:ext cx="448270" cy="91383"/>
          </a:xfrm>
          <a:prstGeom prst="rect">
            <a:avLst/>
          </a:prstGeom>
          <a:noFill/>
          <a:ln>
            <a:noFill/>
          </a:ln>
        </p:spPr>
      </p:pic>
      <p:sp>
        <p:nvSpPr>
          <p:cNvPr id="319" name="Google Shape;319;p48"/>
          <p:cNvSpPr txBox="1"/>
          <p:nvPr/>
        </p:nvSpPr>
        <p:spPr>
          <a:xfrm>
            <a:off x="8345489" y="4923837"/>
            <a:ext cx="99695" cy="100965"/>
          </a:xfrm>
          <a:prstGeom prst="rect">
            <a:avLst/>
          </a:prstGeom>
          <a:noFill/>
          <a:ln>
            <a:noFill/>
          </a:ln>
        </p:spPr>
        <p:txBody>
          <a:bodyPr anchorCtr="0" anchor="t" bIns="0" lIns="0" spcFirstLastPara="1" rIns="0" wrap="square" tIns="3175">
            <a:spAutoFit/>
          </a:bodyPr>
          <a:lstStyle/>
          <a:p>
            <a:pPr indent="0" lvl="0" marL="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5 |</a:t>
            </a:r>
            <a:endParaRPr sz="600">
              <a:latin typeface="Quattrocento Sans"/>
              <a:ea typeface="Quattrocento Sans"/>
              <a:cs typeface="Quattrocento Sans"/>
              <a:sym typeface="Quattrocento Sans"/>
            </a:endParaRPr>
          </a:p>
        </p:txBody>
      </p:sp>
      <p:sp>
        <p:nvSpPr>
          <p:cNvPr id="320" name="Google Shape;320;p48"/>
          <p:cNvSpPr txBox="1"/>
          <p:nvPr>
            <p:ph type="title"/>
          </p:nvPr>
        </p:nvSpPr>
        <p:spPr>
          <a:xfrm>
            <a:off x="485225" y="348184"/>
            <a:ext cx="3792300" cy="280500"/>
          </a:xfrm>
          <a:prstGeom prst="rect">
            <a:avLst/>
          </a:prstGeom>
          <a:noFill/>
          <a:ln>
            <a:noFill/>
          </a:ln>
        </p:spPr>
        <p:txBody>
          <a:bodyPr anchorCtr="0" anchor="t" bIns="0" lIns="0" spcFirstLastPara="1" rIns="0" wrap="square" tIns="56800">
            <a:spAutoFit/>
          </a:bodyPr>
          <a:lstStyle/>
          <a:p>
            <a:pPr indent="0" lvl="0" marL="12700" rtl="0" algn="l">
              <a:lnSpc>
                <a:spcPct val="100000"/>
              </a:lnSpc>
              <a:spcBef>
                <a:spcPts val="0"/>
              </a:spcBef>
              <a:spcAft>
                <a:spcPts val="0"/>
              </a:spcAft>
              <a:buNone/>
            </a:pPr>
            <a:r>
              <a:rPr lang="en-US" sz="1450"/>
              <a:t>¿Qué es Fiori?</a:t>
            </a:r>
            <a:endParaRPr sz="1450"/>
          </a:p>
        </p:txBody>
      </p:sp>
      <p:sp>
        <p:nvSpPr>
          <p:cNvPr id="321" name="Google Shape;321;p48"/>
          <p:cNvSpPr txBox="1"/>
          <p:nvPr/>
        </p:nvSpPr>
        <p:spPr>
          <a:xfrm>
            <a:off x="207325" y="928400"/>
            <a:ext cx="3365400" cy="2721900"/>
          </a:xfrm>
          <a:prstGeom prst="rect">
            <a:avLst/>
          </a:prstGeom>
          <a:noFill/>
          <a:ln>
            <a:noFill/>
          </a:ln>
        </p:spPr>
        <p:txBody>
          <a:bodyPr anchorCtr="0" anchor="t" bIns="0" lIns="0" spcFirstLastPara="1" rIns="0" wrap="square" tIns="12700">
            <a:spAutoFit/>
          </a:bodyPr>
          <a:lstStyle/>
          <a:p>
            <a:pPr indent="0" lvl="0" marL="457200" marR="5080" rtl="0" algn="l">
              <a:lnSpc>
                <a:spcPct val="150000"/>
              </a:lnSpc>
              <a:spcBef>
                <a:spcPts val="0"/>
              </a:spcBef>
              <a:spcAft>
                <a:spcPts val="0"/>
              </a:spcAft>
              <a:buNone/>
            </a:pPr>
            <a:r>
              <a:rPr lang="en-US" sz="1100"/>
              <a:t>SAP Fiori es la metodología de diseño para todos los productos SAP, con el objetivo principal de hacer que la ejecución de los procesos de negocio sea más ágil y eficiente. Logrando una experiencia de usuario fluida y sin fricciones, independientemente de la ubicación del usuario y de los dispositivos desde los cuales se ejecuten las aplicaciones.</a:t>
            </a:r>
            <a:endParaRPr sz="1100"/>
          </a:p>
          <a:p>
            <a:pPr indent="0" lvl="0" marL="0" marR="5080" rtl="0" algn="l">
              <a:lnSpc>
                <a:spcPct val="150000"/>
              </a:lnSpc>
              <a:spcBef>
                <a:spcPts val="0"/>
              </a:spcBef>
              <a:spcAft>
                <a:spcPts val="0"/>
              </a:spcAft>
              <a:buNone/>
            </a:pPr>
            <a:r>
              <a:t/>
            </a:r>
            <a:endParaRPr sz="1100"/>
          </a:p>
          <a:p>
            <a:pPr indent="-298450" lvl="0" marL="914400" marR="5080" rtl="0" algn="l">
              <a:lnSpc>
                <a:spcPct val="150000"/>
              </a:lnSpc>
              <a:spcBef>
                <a:spcPts val="0"/>
              </a:spcBef>
              <a:spcAft>
                <a:spcPts val="0"/>
              </a:spcAft>
              <a:buSzPts val="1100"/>
              <a:buChar char="●"/>
            </a:pPr>
            <a:r>
              <a:rPr lang="en-US" sz="1100" u="sng">
                <a:solidFill>
                  <a:schemeClr val="hlink"/>
                </a:solidFill>
                <a:hlinkClick r:id="rId4"/>
              </a:rPr>
              <a:t>Fiori Design Guidelines</a:t>
            </a:r>
            <a:endParaRPr sz="1100"/>
          </a:p>
          <a:p>
            <a:pPr indent="-298450" lvl="0" marL="914400" marR="5080" rtl="0" algn="l">
              <a:lnSpc>
                <a:spcPct val="150000"/>
              </a:lnSpc>
              <a:spcBef>
                <a:spcPts val="0"/>
              </a:spcBef>
              <a:spcAft>
                <a:spcPts val="0"/>
              </a:spcAft>
              <a:buSzPts val="1100"/>
              <a:buChar char="●"/>
            </a:pPr>
            <a:r>
              <a:rPr lang="en-US" sz="1100" u="sng">
                <a:solidFill>
                  <a:schemeClr val="hlink"/>
                </a:solidFill>
                <a:hlinkClick r:id="rId5"/>
              </a:rPr>
              <a:t>Fiori Community</a:t>
            </a:r>
            <a:endParaRPr sz="1100"/>
          </a:p>
        </p:txBody>
      </p:sp>
      <p:sp>
        <p:nvSpPr>
          <p:cNvPr id="322" name="Google Shape;322;p48"/>
          <p:cNvSpPr/>
          <p:nvPr/>
        </p:nvSpPr>
        <p:spPr>
          <a:xfrm>
            <a:off x="342620" y="372656"/>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3" name="Google Shape;323;p48"/>
          <p:cNvSpPr/>
          <p:nvPr/>
        </p:nvSpPr>
        <p:spPr>
          <a:xfrm>
            <a:off x="263228"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4" name="Google Shape;324;p48"/>
          <p:cNvSpPr/>
          <p:nvPr/>
        </p:nvSpPr>
        <p:spPr>
          <a:xfrm>
            <a:off x="183835"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5" name="Google Shape;325;p48"/>
          <p:cNvSpPr/>
          <p:nvPr/>
        </p:nvSpPr>
        <p:spPr>
          <a:xfrm>
            <a:off x="104442" y="370342"/>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 name="Google Shape;326;p48"/>
          <p:cNvSpPr/>
          <p:nvPr/>
        </p:nvSpPr>
        <p:spPr>
          <a:xfrm>
            <a:off x="25049" y="3703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7" name="Google Shape;327;p48"/>
          <p:cNvSpPr/>
          <p:nvPr/>
        </p:nvSpPr>
        <p:spPr>
          <a:xfrm>
            <a:off x="342620" y="452049"/>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p48"/>
          <p:cNvSpPr/>
          <p:nvPr/>
        </p:nvSpPr>
        <p:spPr>
          <a:xfrm>
            <a:off x="263228"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 name="Google Shape;329;p48"/>
          <p:cNvSpPr/>
          <p:nvPr/>
        </p:nvSpPr>
        <p:spPr>
          <a:xfrm>
            <a:off x="183835"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48"/>
          <p:cNvSpPr/>
          <p:nvPr/>
        </p:nvSpPr>
        <p:spPr>
          <a:xfrm>
            <a:off x="104442" y="449735"/>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 name="Google Shape;331;p48"/>
          <p:cNvSpPr/>
          <p:nvPr/>
        </p:nvSpPr>
        <p:spPr>
          <a:xfrm>
            <a:off x="25049" y="4497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2" name="Google Shape;332;p48"/>
          <p:cNvSpPr/>
          <p:nvPr/>
        </p:nvSpPr>
        <p:spPr>
          <a:xfrm>
            <a:off x="342620" y="531442"/>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3" name="Google Shape;333;p48"/>
          <p:cNvSpPr/>
          <p:nvPr/>
        </p:nvSpPr>
        <p:spPr>
          <a:xfrm>
            <a:off x="263228"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4" name="Google Shape;334;p48"/>
          <p:cNvSpPr/>
          <p:nvPr/>
        </p:nvSpPr>
        <p:spPr>
          <a:xfrm>
            <a:off x="183835"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p48"/>
          <p:cNvSpPr/>
          <p:nvPr/>
        </p:nvSpPr>
        <p:spPr>
          <a:xfrm>
            <a:off x="104442" y="529128"/>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6" name="Google Shape;336;p48"/>
          <p:cNvSpPr/>
          <p:nvPr/>
        </p:nvSpPr>
        <p:spPr>
          <a:xfrm>
            <a:off x="25049" y="529128"/>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7" name="Google Shape;337;p48"/>
          <p:cNvSpPr/>
          <p:nvPr/>
        </p:nvSpPr>
        <p:spPr>
          <a:xfrm>
            <a:off x="342620" y="610835"/>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48"/>
          <p:cNvSpPr/>
          <p:nvPr/>
        </p:nvSpPr>
        <p:spPr>
          <a:xfrm>
            <a:off x="263228"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 name="Google Shape;339;p48"/>
          <p:cNvSpPr/>
          <p:nvPr/>
        </p:nvSpPr>
        <p:spPr>
          <a:xfrm>
            <a:off x="183835"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0" name="Google Shape;340;p48"/>
          <p:cNvSpPr/>
          <p:nvPr/>
        </p:nvSpPr>
        <p:spPr>
          <a:xfrm>
            <a:off x="104442" y="608521"/>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1" name="Google Shape;341;p48"/>
          <p:cNvSpPr/>
          <p:nvPr/>
        </p:nvSpPr>
        <p:spPr>
          <a:xfrm>
            <a:off x="25049" y="608521"/>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p48"/>
          <p:cNvSpPr/>
          <p:nvPr/>
        </p:nvSpPr>
        <p:spPr>
          <a:xfrm>
            <a:off x="342620" y="690227"/>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 name="Google Shape;343;p48"/>
          <p:cNvSpPr/>
          <p:nvPr/>
        </p:nvSpPr>
        <p:spPr>
          <a:xfrm>
            <a:off x="263228"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4" name="Google Shape;344;p48"/>
          <p:cNvSpPr/>
          <p:nvPr/>
        </p:nvSpPr>
        <p:spPr>
          <a:xfrm>
            <a:off x="183835"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5" name="Google Shape;345;p48"/>
          <p:cNvSpPr/>
          <p:nvPr/>
        </p:nvSpPr>
        <p:spPr>
          <a:xfrm>
            <a:off x="104442" y="687913"/>
            <a:ext cx="23495" cy="23495"/>
          </a:xfrm>
          <a:custGeom>
            <a:rect b="b" l="l" r="r" t="t"/>
            <a:pathLst>
              <a:path extrusionOk="0" h="23495" w="23494">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 name="Google Shape;346;p48"/>
          <p:cNvSpPr/>
          <p:nvPr/>
        </p:nvSpPr>
        <p:spPr>
          <a:xfrm>
            <a:off x="25049" y="687913"/>
            <a:ext cx="23495" cy="23495"/>
          </a:xfrm>
          <a:custGeom>
            <a:rect b="b" l="l" r="r" t="t"/>
            <a:pathLst>
              <a:path extrusionOk="0" h="23495" w="23495">
                <a:moveTo>
                  <a:pt x="17952" y="23130"/>
                </a:moveTo>
                <a:lnTo>
                  <a:pt x="5177" y="23130"/>
                </a:lnTo>
                <a:lnTo>
                  <a:pt x="0" y="17952"/>
                </a:lnTo>
                <a:lnTo>
                  <a:pt x="0" y="11565"/>
                </a:lnTo>
                <a:lnTo>
                  <a:pt x="0" y="5177"/>
                </a:lnTo>
                <a:lnTo>
                  <a:pt x="5177" y="0"/>
                </a:lnTo>
                <a:lnTo>
                  <a:pt x="14632" y="0"/>
                </a:lnTo>
                <a:lnTo>
                  <a:pt x="17573" y="1218"/>
                </a:lnTo>
                <a:lnTo>
                  <a:pt x="21911" y="5556"/>
                </a:lnTo>
                <a:lnTo>
                  <a:pt x="23130" y="8497"/>
                </a:lnTo>
                <a:lnTo>
                  <a:pt x="23130" y="17952"/>
                </a:lnTo>
                <a:lnTo>
                  <a:pt x="17952" y="23130"/>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p48"/>
          <p:cNvSpPr txBox="1"/>
          <p:nvPr/>
        </p:nvSpPr>
        <p:spPr>
          <a:xfrm>
            <a:off x="271660" y="4927067"/>
            <a:ext cx="155956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Globa⭲t PíopíictaíQ | Co⭲ridc⭲tial i⭲roímatio⭲</a:t>
            </a:r>
            <a:endParaRPr sz="600">
              <a:latin typeface="Quattrocento Sans"/>
              <a:ea typeface="Quattrocento Sans"/>
              <a:cs typeface="Quattrocento Sans"/>
              <a:sym typeface="Quattrocento Sans"/>
            </a:endParaRPr>
          </a:p>
        </p:txBody>
      </p:sp>
      <p:sp>
        <p:nvSpPr>
          <p:cNvPr id="348" name="Google Shape;348;p48"/>
          <p:cNvSpPr txBox="1"/>
          <p:nvPr/>
        </p:nvSpPr>
        <p:spPr>
          <a:xfrm>
            <a:off x="8332789" y="4927067"/>
            <a:ext cx="1250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5 |</a:t>
            </a:r>
            <a:endParaRPr sz="600">
              <a:latin typeface="Quattrocento Sans"/>
              <a:ea typeface="Quattrocento Sans"/>
              <a:cs typeface="Quattrocento Sans"/>
              <a:sym typeface="Quattrocento Sans"/>
            </a:endParaRPr>
          </a:p>
        </p:txBody>
      </p:sp>
      <p:pic>
        <p:nvPicPr>
          <p:cNvPr id="349" name="Google Shape;349;p48"/>
          <p:cNvPicPr preferRelativeResize="0"/>
          <p:nvPr/>
        </p:nvPicPr>
        <p:blipFill>
          <a:blip r:embed="rId6">
            <a:alphaModFix/>
          </a:blip>
          <a:stretch>
            <a:fillRect/>
          </a:stretch>
        </p:blipFill>
        <p:spPr>
          <a:xfrm>
            <a:off x="3646025" y="670525"/>
            <a:ext cx="5344775" cy="31474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391398" y="197100"/>
            <a:ext cx="83877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800"/>
              <a:buFont typeface="Arial"/>
              <a:buNone/>
            </a:pPr>
            <a:r>
              <a:rPr lang="en-US"/>
              <a:t>Los beneficios de UX resaltan </a:t>
            </a:r>
            <a:r>
              <a:rPr lang="en-US">
                <a:solidFill>
                  <a:schemeClr val="accent4"/>
                </a:solidFill>
              </a:rPr>
              <a:t>capacidades fundamentales </a:t>
            </a:r>
            <a:r>
              <a:rPr lang="en-US"/>
              <a:t>de SAP S/4HANA</a:t>
            </a:r>
            <a:br>
              <a:rPr lang="en-US"/>
            </a:br>
            <a:r>
              <a:rPr b="0" lang="en-US" sz="1500"/>
              <a:t>La experiencia del usuario implica una nueva forma de trabajar</a:t>
            </a:r>
            <a:endParaRPr b="0"/>
          </a:p>
        </p:txBody>
      </p:sp>
      <p:sp>
        <p:nvSpPr>
          <p:cNvPr id="356" name="Google Shape;356;p49"/>
          <p:cNvSpPr txBox="1"/>
          <p:nvPr/>
        </p:nvSpPr>
        <p:spPr>
          <a:xfrm>
            <a:off x="5714663" y="1785060"/>
            <a:ext cx="1431600" cy="415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Capacidad</a:t>
            </a:r>
            <a:r>
              <a:rPr b="1" lang="en-US" sz="900">
                <a:solidFill>
                  <a:schemeClr val="accent5"/>
                </a:solidFill>
                <a:latin typeface="Arial"/>
                <a:ea typeface="Arial"/>
                <a:cs typeface="Arial"/>
                <a:sym typeface="Arial"/>
              </a:rPr>
              <a:t> </a:t>
            </a:r>
            <a:r>
              <a:rPr b="1" lang="en-US" sz="900">
                <a:solidFill>
                  <a:schemeClr val="dk1"/>
                </a:solidFill>
                <a:latin typeface="Arial"/>
                <a:ea typeface="Arial"/>
                <a:cs typeface="Arial"/>
                <a:sym typeface="Arial"/>
              </a:rPr>
              <a:t>de </a:t>
            </a:r>
            <a:r>
              <a:rPr b="1" lang="en-US" sz="900">
                <a:solidFill>
                  <a:schemeClr val="accent3"/>
                </a:solidFill>
                <a:latin typeface="Arial"/>
                <a:ea typeface="Arial"/>
                <a:cs typeface="Arial"/>
                <a:sym typeface="Arial"/>
              </a:rPr>
              <a:t>RESPONDER</a:t>
            </a:r>
            <a:r>
              <a:rPr b="1" lang="en-US" sz="900">
                <a:solidFill>
                  <a:schemeClr val="dk1"/>
                </a:solidFill>
                <a:latin typeface="Arial"/>
                <a:ea typeface="Arial"/>
                <a:cs typeface="Arial"/>
                <a:sym typeface="Arial"/>
              </a:rPr>
              <a:t> pedidos </a:t>
            </a:r>
            <a:r>
              <a:rPr b="1" lang="en-US" sz="900">
                <a:solidFill>
                  <a:schemeClr val="dk1"/>
                </a:solidFill>
              </a:rPr>
              <a:t>más</a:t>
            </a:r>
            <a:r>
              <a:rPr b="1" lang="en-US" sz="900">
                <a:solidFill>
                  <a:schemeClr val="dk1"/>
                </a:solidFill>
                <a:latin typeface="Arial"/>
                <a:ea typeface="Arial"/>
                <a:cs typeface="Arial"/>
                <a:sym typeface="Arial"/>
              </a:rPr>
              <a:t> rápido</a:t>
            </a:r>
            <a:endParaRPr sz="900">
              <a:solidFill>
                <a:schemeClr val="accent5"/>
              </a:solidFill>
              <a:latin typeface="Arial"/>
              <a:ea typeface="Arial"/>
              <a:cs typeface="Arial"/>
              <a:sym typeface="Arial"/>
            </a:endParaRPr>
          </a:p>
        </p:txBody>
      </p:sp>
      <p:sp>
        <p:nvSpPr>
          <p:cNvPr id="357" name="Google Shape;357;p49"/>
          <p:cNvSpPr txBox="1"/>
          <p:nvPr/>
        </p:nvSpPr>
        <p:spPr>
          <a:xfrm>
            <a:off x="3158605" y="3163678"/>
            <a:ext cx="11400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Mayor capacidad </a:t>
            </a:r>
            <a:r>
              <a:rPr b="1" lang="en-US" sz="900">
                <a:solidFill>
                  <a:schemeClr val="accent3"/>
                </a:solidFill>
                <a:latin typeface="Arial"/>
                <a:ea typeface="Arial"/>
                <a:cs typeface="Arial"/>
                <a:sym typeface="Arial"/>
              </a:rPr>
              <a:t>ANALITICA</a:t>
            </a:r>
            <a:endParaRPr sz="900">
              <a:solidFill>
                <a:schemeClr val="accent3"/>
              </a:solidFill>
              <a:latin typeface="Arial"/>
              <a:ea typeface="Arial"/>
              <a:cs typeface="Arial"/>
              <a:sym typeface="Arial"/>
            </a:endParaRPr>
          </a:p>
        </p:txBody>
      </p:sp>
      <p:sp>
        <p:nvSpPr>
          <p:cNvPr id="358" name="Google Shape;358;p49"/>
          <p:cNvSpPr txBox="1"/>
          <p:nvPr/>
        </p:nvSpPr>
        <p:spPr>
          <a:xfrm>
            <a:off x="5872900" y="4563896"/>
            <a:ext cx="1432500" cy="415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Capacidad de </a:t>
            </a:r>
            <a:r>
              <a:rPr b="1" lang="en-US" sz="900">
                <a:solidFill>
                  <a:schemeClr val="accent3"/>
                </a:solidFill>
                <a:latin typeface="Arial"/>
                <a:ea typeface="Arial"/>
                <a:cs typeface="Arial"/>
                <a:sym typeface="Arial"/>
              </a:rPr>
              <a:t>ADAPTARSE </a:t>
            </a:r>
            <a:r>
              <a:rPr b="1" lang="en-US" sz="900">
                <a:solidFill>
                  <a:schemeClr val="dk1"/>
                </a:solidFill>
              </a:rPr>
              <a:t>más</a:t>
            </a:r>
            <a:r>
              <a:rPr b="1" lang="en-US" sz="900">
                <a:solidFill>
                  <a:schemeClr val="dk1"/>
                </a:solidFill>
                <a:latin typeface="Arial"/>
                <a:ea typeface="Arial"/>
                <a:cs typeface="Arial"/>
                <a:sym typeface="Arial"/>
              </a:rPr>
              <a:t> fácilmente</a:t>
            </a:r>
            <a:endParaRPr sz="1000"/>
          </a:p>
        </p:txBody>
      </p:sp>
      <p:grpSp>
        <p:nvGrpSpPr>
          <p:cNvPr id="359" name="Google Shape;359;p49"/>
          <p:cNvGrpSpPr/>
          <p:nvPr/>
        </p:nvGrpSpPr>
        <p:grpSpPr>
          <a:xfrm>
            <a:off x="391395" y="1278848"/>
            <a:ext cx="2272176" cy="654647"/>
            <a:chOff x="579867" y="1339433"/>
            <a:chExt cx="3030376" cy="872862"/>
          </a:xfrm>
        </p:grpSpPr>
        <p:sp>
          <p:nvSpPr>
            <p:cNvPr id="360" name="Google Shape;360;p49"/>
            <p:cNvSpPr txBox="1"/>
            <p:nvPr/>
          </p:nvSpPr>
          <p:spPr>
            <a:xfrm>
              <a:off x="579867" y="2027495"/>
              <a:ext cx="1476300" cy="18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accent3"/>
                  </a:solidFill>
                  <a:latin typeface="Arial"/>
                  <a:ea typeface="Arial"/>
                  <a:cs typeface="Arial"/>
                  <a:sym typeface="Arial"/>
                </a:rPr>
                <a:t>MOVIL</a:t>
              </a:r>
              <a:endParaRPr sz="900">
                <a:solidFill>
                  <a:schemeClr val="accent3"/>
                </a:solidFill>
                <a:latin typeface="Arial"/>
                <a:ea typeface="Arial"/>
                <a:cs typeface="Arial"/>
                <a:sym typeface="Arial"/>
              </a:endParaRPr>
            </a:p>
          </p:txBody>
        </p:sp>
        <p:sp>
          <p:nvSpPr>
            <p:cNvPr id="361" name="Google Shape;361;p49"/>
            <p:cNvSpPr txBox="1"/>
            <p:nvPr/>
          </p:nvSpPr>
          <p:spPr>
            <a:xfrm>
              <a:off x="2353843" y="1339433"/>
              <a:ext cx="12564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Trabaje donde lo necesite desde cualquier dispositivo</a:t>
              </a:r>
              <a:endParaRPr sz="800">
                <a:solidFill>
                  <a:schemeClr val="dk1"/>
                </a:solidFill>
                <a:latin typeface="Arial"/>
                <a:ea typeface="Arial"/>
                <a:cs typeface="Arial"/>
                <a:sym typeface="Arial"/>
              </a:endParaRPr>
            </a:p>
          </p:txBody>
        </p:sp>
      </p:grpSp>
      <p:sp>
        <p:nvSpPr>
          <p:cNvPr id="362" name="Google Shape;362;p49"/>
          <p:cNvSpPr txBox="1"/>
          <p:nvPr/>
        </p:nvSpPr>
        <p:spPr>
          <a:xfrm>
            <a:off x="3111769" y="1794895"/>
            <a:ext cx="1140000" cy="415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accent3"/>
                </a:solidFill>
                <a:latin typeface="Arial"/>
                <a:ea typeface="Arial"/>
                <a:cs typeface="Arial"/>
                <a:sym typeface="Arial"/>
              </a:rPr>
              <a:t>SIMPLICIDAD</a:t>
            </a:r>
            <a:r>
              <a:rPr b="1" lang="en-US" sz="900">
                <a:solidFill>
                  <a:schemeClr val="dk1"/>
                </a:solidFill>
                <a:latin typeface="Arial"/>
                <a:ea typeface="Arial"/>
                <a:cs typeface="Arial"/>
                <a:sym typeface="Arial"/>
              </a:rPr>
              <a:t> en la ejecución de procesos</a:t>
            </a:r>
            <a:endParaRPr sz="900">
              <a:solidFill>
                <a:schemeClr val="dk1"/>
              </a:solidFill>
              <a:latin typeface="Arial"/>
              <a:ea typeface="Arial"/>
              <a:cs typeface="Arial"/>
              <a:sym typeface="Arial"/>
            </a:endParaRPr>
          </a:p>
        </p:txBody>
      </p:sp>
      <p:sp>
        <p:nvSpPr>
          <p:cNvPr id="363" name="Google Shape;363;p49"/>
          <p:cNvSpPr txBox="1"/>
          <p:nvPr/>
        </p:nvSpPr>
        <p:spPr>
          <a:xfrm>
            <a:off x="4403766" y="1278848"/>
            <a:ext cx="12537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Más simple, más claro, menos cantidad de datos a ingresar, menos tiempo de aprendizaje</a:t>
            </a:r>
            <a:endParaRPr sz="800">
              <a:solidFill>
                <a:schemeClr val="dk1"/>
              </a:solidFill>
              <a:latin typeface="Arial"/>
              <a:ea typeface="Arial"/>
              <a:cs typeface="Arial"/>
              <a:sym typeface="Arial"/>
            </a:endParaRPr>
          </a:p>
        </p:txBody>
      </p:sp>
      <p:sp>
        <p:nvSpPr>
          <p:cNvPr id="364" name="Google Shape;364;p49"/>
          <p:cNvSpPr txBox="1"/>
          <p:nvPr/>
        </p:nvSpPr>
        <p:spPr>
          <a:xfrm>
            <a:off x="7348418" y="1275620"/>
            <a:ext cx="13584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Encuentre lo que necesito para trabajar rápidamente y ejecute más rápido</a:t>
            </a:r>
            <a:endParaRPr sz="800">
              <a:solidFill>
                <a:schemeClr val="dk1"/>
              </a:solidFill>
              <a:latin typeface="Arial"/>
              <a:ea typeface="Arial"/>
              <a:cs typeface="Arial"/>
              <a:sym typeface="Arial"/>
            </a:endParaRPr>
          </a:p>
        </p:txBody>
      </p:sp>
      <p:sp>
        <p:nvSpPr>
          <p:cNvPr id="365" name="Google Shape;365;p49"/>
          <p:cNvSpPr txBox="1"/>
          <p:nvPr/>
        </p:nvSpPr>
        <p:spPr>
          <a:xfrm>
            <a:off x="4417262" y="2492531"/>
            <a:ext cx="11940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Vea y analice lo que pasa en tiempo real sin demoras</a:t>
            </a:r>
            <a:endParaRPr sz="800">
              <a:solidFill>
                <a:schemeClr val="dk1"/>
              </a:solidFill>
              <a:latin typeface="Arial"/>
              <a:ea typeface="Arial"/>
              <a:cs typeface="Arial"/>
              <a:sym typeface="Arial"/>
            </a:endParaRPr>
          </a:p>
        </p:txBody>
      </p:sp>
      <p:sp>
        <p:nvSpPr>
          <p:cNvPr id="366" name="Google Shape;366;p49"/>
          <p:cNvSpPr txBox="1"/>
          <p:nvPr/>
        </p:nvSpPr>
        <p:spPr>
          <a:xfrm>
            <a:off x="7409512" y="4025834"/>
            <a:ext cx="14754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Adapte las aplicaciones estándar </a:t>
            </a:r>
            <a:r>
              <a:rPr lang="en-US" sz="800">
                <a:solidFill>
                  <a:schemeClr val="dk1"/>
                </a:solidFill>
              </a:rPr>
              <a:t>más</a:t>
            </a:r>
            <a:r>
              <a:rPr lang="en-US" sz="800">
                <a:solidFill>
                  <a:schemeClr val="dk1"/>
                </a:solidFill>
                <a:latin typeface="Arial"/>
                <a:ea typeface="Arial"/>
                <a:cs typeface="Arial"/>
                <a:sym typeface="Arial"/>
              </a:rPr>
              <a:t> rápidamente</a:t>
            </a:r>
            <a:endParaRPr sz="800">
              <a:solidFill>
                <a:schemeClr val="dk1"/>
              </a:solidFill>
              <a:latin typeface="Arial"/>
              <a:ea typeface="Arial"/>
              <a:cs typeface="Arial"/>
              <a:sym typeface="Arial"/>
            </a:endParaRPr>
          </a:p>
        </p:txBody>
      </p:sp>
      <p:sp>
        <p:nvSpPr>
          <p:cNvPr id="367" name="Google Shape;367;p49"/>
          <p:cNvSpPr txBox="1"/>
          <p:nvPr/>
        </p:nvSpPr>
        <p:spPr>
          <a:xfrm>
            <a:off x="2878276" y="4563896"/>
            <a:ext cx="1607100" cy="138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Ser mas </a:t>
            </a:r>
            <a:r>
              <a:rPr b="1" lang="en-US" sz="900">
                <a:solidFill>
                  <a:schemeClr val="accent3"/>
                </a:solidFill>
                <a:latin typeface="Arial"/>
                <a:ea typeface="Arial"/>
                <a:cs typeface="Arial"/>
                <a:sym typeface="Arial"/>
              </a:rPr>
              <a:t>PROACTIVO</a:t>
            </a:r>
            <a:endParaRPr sz="900">
              <a:solidFill>
                <a:schemeClr val="accent3"/>
              </a:solidFill>
              <a:latin typeface="Arial"/>
              <a:ea typeface="Arial"/>
              <a:cs typeface="Arial"/>
              <a:sym typeface="Arial"/>
            </a:endParaRPr>
          </a:p>
        </p:txBody>
      </p:sp>
      <p:sp>
        <p:nvSpPr>
          <p:cNvPr id="368" name="Google Shape;368;p49"/>
          <p:cNvSpPr txBox="1"/>
          <p:nvPr/>
        </p:nvSpPr>
        <p:spPr>
          <a:xfrm>
            <a:off x="4431131" y="4047243"/>
            <a:ext cx="11853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Identifique los riesgos y </a:t>
            </a:r>
            <a:r>
              <a:rPr lang="en-US" sz="800">
                <a:solidFill>
                  <a:schemeClr val="dk1"/>
                </a:solidFill>
              </a:rPr>
              <a:t>miguelos</a:t>
            </a:r>
            <a:r>
              <a:rPr lang="en-US" sz="800">
                <a:solidFill>
                  <a:schemeClr val="dk1"/>
                </a:solidFill>
                <a:latin typeface="Arial"/>
                <a:ea typeface="Arial"/>
                <a:cs typeface="Arial"/>
                <a:sym typeface="Arial"/>
              </a:rPr>
              <a:t> antes de que se conviertan en problemas.</a:t>
            </a:r>
            <a:endParaRPr sz="800">
              <a:solidFill>
                <a:schemeClr val="dk1"/>
              </a:solidFill>
              <a:latin typeface="Arial"/>
              <a:ea typeface="Arial"/>
              <a:cs typeface="Arial"/>
              <a:sym typeface="Arial"/>
            </a:endParaRPr>
          </a:p>
        </p:txBody>
      </p:sp>
      <p:sp>
        <p:nvSpPr>
          <p:cNvPr id="369" name="Google Shape;369;p49"/>
          <p:cNvSpPr/>
          <p:nvPr/>
        </p:nvSpPr>
        <p:spPr>
          <a:xfrm>
            <a:off x="4422251" y="3675746"/>
            <a:ext cx="1438800" cy="309600"/>
          </a:xfrm>
          <a:prstGeom prst="roundRect">
            <a:avLst>
              <a:gd fmla="val 16667" name="adj"/>
            </a:avLst>
          </a:prstGeom>
          <a:solidFill>
            <a:schemeClr val="accent1"/>
          </a:solidFill>
          <a:ln>
            <a:noFill/>
          </a:ln>
        </p:spPr>
        <p:txBody>
          <a:bodyPr anchorCtr="0" anchor="ctr" bIns="54000" lIns="67500" spcFirstLastPara="1" rIns="67500" wrap="square" tIns="540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Casos de uso Estándar o Personalizados disponibles</a:t>
            </a:r>
            <a:endParaRPr sz="1000"/>
          </a:p>
        </p:txBody>
      </p:sp>
      <p:sp>
        <p:nvSpPr>
          <p:cNvPr id="370" name="Google Shape;370;p49"/>
          <p:cNvSpPr txBox="1"/>
          <p:nvPr/>
        </p:nvSpPr>
        <p:spPr>
          <a:xfrm>
            <a:off x="4422860" y="4562416"/>
            <a:ext cx="17694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chemeClr val="dk1"/>
                </a:solidFill>
                <a:latin typeface="Arial"/>
                <a:ea typeface="Arial"/>
                <a:cs typeface="Arial"/>
                <a:sym typeface="Arial"/>
              </a:rPr>
              <a:t>SAP Data Intelligence</a:t>
            </a:r>
            <a:endParaRPr sz="1000"/>
          </a:p>
        </p:txBody>
      </p:sp>
      <p:sp>
        <p:nvSpPr>
          <p:cNvPr id="371" name="Google Shape;371;p49"/>
          <p:cNvSpPr txBox="1"/>
          <p:nvPr/>
        </p:nvSpPr>
        <p:spPr>
          <a:xfrm>
            <a:off x="5578275" y="3166748"/>
            <a:ext cx="1704600" cy="138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accent3"/>
                </a:solidFill>
                <a:latin typeface="Arial"/>
                <a:ea typeface="Arial"/>
                <a:cs typeface="Arial"/>
                <a:sym typeface="Arial"/>
              </a:rPr>
              <a:t>REACCIONAR</a:t>
            </a:r>
            <a:r>
              <a:rPr b="1" lang="en-US" sz="900">
                <a:solidFill>
                  <a:schemeClr val="dk1"/>
                </a:solidFill>
                <a:latin typeface="Arial"/>
                <a:ea typeface="Arial"/>
                <a:cs typeface="Arial"/>
                <a:sym typeface="Arial"/>
              </a:rPr>
              <a:t> </a:t>
            </a:r>
            <a:r>
              <a:rPr b="1" lang="en-US" sz="900">
                <a:solidFill>
                  <a:schemeClr val="dk1"/>
                </a:solidFill>
              </a:rPr>
              <a:t>más</a:t>
            </a:r>
            <a:r>
              <a:rPr b="1" lang="en-US" sz="900">
                <a:solidFill>
                  <a:schemeClr val="dk1"/>
                </a:solidFill>
                <a:latin typeface="Arial"/>
                <a:ea typeface="Arial"/>
                <a:cs typeface="Arial"/>
                <a:sym typeface="Arial"/>
              </a:rPr>
              <a:t> rápido</a:t>
            </a:r>
            <a:endParaRPr sz="900">
              <a:solidFill>
                <a:schemeClr val="dk1"/>
              </a:solidFill>
              <a:latin typeface="Arial"/>
              <a:ea typeface="Arial"/>
              <a:cs typeface="Arial"/>
              <a:sym typeface="Arial"/>
            </a:endParaRPr>
          </a:p>
        </p:txBody>
      </p:sp>
      <p:sp>
        <p:nvSpPr>
          <p:cNvPr id="372" name="Google Shape;372;p49"/>
          <p:cNvSpPr txBox="1"/>
          <p:nvPr/>
        </p:nvSpPr>
        <p:spPr>
          <a:xfrm>
            <a:off x="7366062" y="2782400"/>
            <a:ext cx="15936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Actúe sobre consultas o problemas y </a:t>
            </a:r>
            <a:r>
              <a:rPr lang="en-US" sz="800">
                <a:solidFill>
                  <a:schemeClr val="dk1"/>
                </a:solidFill>
              </a:rPr>
              <a:t>resuélvelos</a:t>
            </a:r>
            <a:r>
              <a:rPr lang="en-US" sz="800">
                <a:solidFill>
                  <a:schemeClr val="dk1"/>
                </a:solidFill>
                <a:latin typeface="Arial"/>
                <a:ea typeface="Arial"/>
                <a:cs typeface="Arial"/>
                <a:sym typeface="Arial"/>
              </a:rPr>
              <a:t> más rápido.</a:t>
            </a:r>
            <a:endParaRPr sz="800">
              <a:solidFill>
                <a:schemeClr val="dk1"/>
              </a:solidFill>
              <a:latin typeface="Arial"/>
              <a:ea typeface="Arial"/>
              <a:cs typeface="Arial"/>
              <a:sym typeface="Arial"/>
            </a:endParaRPr>
          </a:p>
        </p:txBody>
      </p:sp>
      <p:sp>
        <p:nvSpPr>
          <p:cNvPr id="373" name="Google Shape;373;p49"/>
          <p:cNvSpPr txBox="1"/>
          <p:nvPr/>
        </p:nvSpPr>
        <p:spPr>
          <a:xfrm>
            <a:off x="7348418" y="3163273"/>
            <a:ext cx="16287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chemeClr val="dk1"/>
                </a:solidFill>
                <a:latin typeface="Arial"/>
                <a:ea typeface="Arial"/>
                <a:cs typeface="Arial"/>
                <a:sym typeface="Arial"/>
              </a:rPr>
              <a:t>SAP Situation Handling</a:t>
            </a:r>
            <a:endParaRPr sz="1000"/>
          </a:p>
        </p:txBody>
      </p:sp>
      <p:sp>
        <p:nvSpPr>
          <p:cNvPr id="374" name="Google Shape;374;p49"/>
          <p:cNvSpPr/>
          <p:nvPr/>
        </p:nvSpPr>
        <p:spPr>
          <a:xfrm>
            <a:off x="7331235" y="2412959"/>
            <a:ext cx="1510200" cy="3693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54000" lIns="67500" spcFirstLastPara="1" rIns="67500" wrap="square" tIns="540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Casos de uso Estándar o Personalizados disponibles</a:t>
            </a:r>
            <a:endParaRPr sz="1000"/>
          </a:p>
        </p:txBody>
      </p:sp>
      <p:sp>
        <p:nvSpPr>
          <p:cNvPr id="375" name="Google Shape;375;p49"/>
          <p:cNvSpPr txBox="1"/>
          <p:nvPr/>
        </p:nvSpPr>
        <p:spPr>
          <a:xfrm>
            <a:off x="204897" y="4562416"/>
            <a:ext cx="14487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accent3"/>
                </a:solidFill>
              </a:rPr>
              <a:t>AUTOMATIZACIÓN</a:t>
            </a:r>
            <a:r>
              <a:rPr b="1" lang="en-US" sz="900">
                <a:solidFill>
                  <a:schemeClr val="accent3"/>
                </a:solidFill>
                <a:latin typeface="Arial"/>
                <a:ea typeface="Arial"/>
                <a:cs typeface="Arial"/>
                <a:sym typeface="Arial"/>
              </a:rPr>
              <a:t> </a:t>
            </a:r>
            <a:r>
              <a:rPr b="1" lang="en-US" sz="900">
                <a:solidFill>
                  <a:schemeClr val="dk1"/>
                </a:solidFill>
                <a:latin typeface="Arial"/>
                <a:ea typeface="Arial"/>
                <a:cs typeface="Arial"/>
                <a:sym typeface="Arial"/>
              </a:rPr>
              <a:t>de</a:t>
            </a:r>
            <a:r>
              <a:rPr b="1" lang="en-US" sz="900">
                <a:solidFill>
                  <a:schemeClr val="accent3"/>
                </a:solidFill>
                <a:latin typeface="Arial"/>
                <a:ea typeface="Arial"/>
                <a:cs typeface="Arial"/>
                <a:sym typeface="Arial"/>
              </a:rPr>
              <a:t> </a:t>
            </a:r>
            <a:r>
              <a:rPr b="1" lang="en-US" sz="900">
                <a:solidFill>
                  <a:schemeClr val="dk1"/>
                </a:solidFill>
                <a:latin typeface="Arial"/>
                <a:ea typeface="Arial"/>
                <a:cs typeface="Arial"/>
                <a:sym typeface="Arial"/>
              </a:rPr>
              <a:t>procesos repetitivos</a:t>
            </a:r>
            <a:endParaRPr sz="900">
              <a:solidFill>
                <a:schemeClr val="accent3"/>
              </a:solidFill>
              <a:latin typeface="Arial"/>
              <a:ea typeface="Arial"/>
              <a:cs typeface="Arial"/>
              <a:sym typeface="Arial"/>
            </a:endParaRPr>
          </a:p>
        </p:txBody>
      </p:sp>
      <p:sp>
        <p:nvSpPr>
          <p:cNvPr id="376" name="Google Shape;376;p49"/>
          <p:cNvSpPr txBox="1"/>
          <p:nvPr/>
        </p:nvSpPr>
        <p:spPr>
          <a:xfrm>
            <a:off x="345606" y="3167883"/>
            <a:ext cx="12672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Mayor</a:t>
            </a:r>
            <a:r>
              <a:rPr b="1" lang="en-US" sz="900">
                <a:solidFill>
                  <a:schemeClr val="accent3"/>
                </a:solidFill>
                <a:latin typeface="Arial"/>
                <a:ea typeface="Arial"/>
                <a:cs typeface="Arial"/>
                <a:sym typeface="Arial"/>
              </a:rPr>
              <a:t> </a:t>
            </a:r>
            <a:r>
              <a:rPr b="1" lang="en-US" sz="900">
                <a:solidFill>
                  <a:schemeClr val="accent3"/>
                </a:solidFill>
              </a:rPr>
              <a:t>COLABORACIÓN</a:t>
            </a:r>
            <a:endParaRPr sz="900">
              <a:solidFill>
                <a:schemeClr val="dk1"/>
              </a:solidFill>
              <a:latin typeface="Arial"/>
              <a:ea typeface="Arial"/>
              <a:cs typeface="Arial"/>
              <a:sym typeface="Arial"/>
            </a:endParaRPr>
          </a:p>
        </p:txBody>
      </p:sp>
      <p:sp>
        <p:nvSpPr>
          <p:cNvPr id="377" name="Google Shape;377;p49"/>
          <p:cNvSpPr txBox="1"/>
          <p:nvPr/>
        </p:nvSpPr>
        <p:spPr>
          <a:xfrm>
            <a:off x="1724784" y="2492531"/>
            <a:ext cx="899400" cy="692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Trabaje mejor con sus colegas dondequiera que esté utilizando chatbots</a:t>
            </a:r>
            <a:endParaRPr sz="1000"/>
          </a:p>
        </p:txBody>
      </p:sp>
      <p:sp>
        <p:nvSpPr>
          <p:cNvPr id="378" name="Google Shape;378;p49"/>
          <p:cNvSpPr txBox="1"/>
          <p:nvPr/>
        </p:nvSpPr>
        <p:spPr>
          <a:xfrm>
            <a:off x="1734488" y="3949358"/>
            <a:ext cx="10278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Automatice el trabajo repetitivo y de alto volumen</a:t>
            </a:r>
            <a:endParaRPr sz="800">
              <a:solidFill>
                <a:schemeClr val="dk1"/>
              </a:solidFill>
              <a:latin typeface="Arial"/>
              <a:ea typeface="Arial"/>
              <a:cs typeface="Arial"/>
              <a:sym typeface="Arial"/>
            </a:endParaRPr>
          </a:p>
        </p:txBody>
      </p:sp>
      <p:sp>
        <p:nvSpPr>
          <p:cNvPr id="379" name="Google Shape;379;p49"/>
          <p:cNvSpPr txBox="1"/>
          <p:nvPr/>
        </p:nvSpPr>
        <p:spPr>
          <a:xfrm>
            <a:off x="1747443" y="4394495"/>
            <a:ext cx="10278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600">
                <a:solidFill>
                  <a:schemeClr val="dk1"/>
                </a:solidFill>
                <a:latin typeface="Arial"/>
                <a:ea typeface="Arial"/>
                <a:cs typeface="Arial"/>
                <a:sym typeface="Arial"/>
              </a:rPr>
              <a:t>SAP iRPA</a:t>
            </a:r>
            <a:endParaRPr b="1" sz="600">
              <a:solidFill>
                <a:schemeClr val="dk1"/>
              </a:solidFill>
              <a:latin typeface="Arial"/>
              <a:ea typeface="Arial"/>
              <a:cs typeface="Arial"/>
              <a:sym typeface="Arial"/>
            </a:endParaRPr>
          </a:p>
        </p:txBody>
      </p:sp>
      <p:pic>
        <p:nvPicPr>
          <p:cNvPr id="380" name="Google Shape;380;p49"/>
          <p:cNvPicPr preferRelativeResize="0"/>
          <p:nvPr/>
        </p:nvPicPr>
        <p:blipFill>
          <a:blip r:embed="rId3">
            <a:alphaModFix/>
          </a:blip>
          <a:stretch>
            <a:fillRect/>
          </a:stretch>
        </p:blipFill>
        <p:spPr>
          <a:xfrm>
            <a:off x="520662" y="970988"/>
            <a:ext cx="917087" cy="730275"/>
          </a:xfrm>
          <a:prstGeom prst="rect">
            <a:avLst/>
          </a:prstGeom>
          <a:noFill/>
          <a:ln>
            <a:noFill/>
          </a:ln>
        </p:spPr>
      </p:pic>
      <p:pic>
        <p:nvPicPr>
          <p:cNvPr id="381" name="Google Shape;381;p49"/>
          <p:cNvPicPr preferRelativeResize="0"/>
          <p:nvPr/>
        </p:nvPicPr>
        <p:blipFill>
          <a:blip r:embed="rId4">
            <a:alphaModFix/>
          </a:blip>
          <a:stretch>
            <a:fillRect/>
          </a:stretch>
        </p:blipFill>
        <p:spPr>
          <a:xfrm>
            <a:off x="3256023" y="947575"/>
            <a:ext cx="851503" cy="777100"/>
          </a:xfrm>
          <a:prstGeom prst="rect">
            <a:avLst/>
          </a:prstGeom>
          <a:noFill/>
          <a:ln>
            <a:noFill/>
          </a:ln>
        </p:spPr>
      </p:pic>
      <p:pic>
        <p:nvPicPr>
          <p:cNvPr id="382" name="Google Shape;382;p49"/>
          <p:cNvPicPr preferRelativeResize="0"/>
          <p:nvPr/>
        </p:nvPicPr>
        <p:blipFill>
          <a:blip r:embed="rId5">
            <a:alphaModFix/>
          </a:blip>
          <a:stretch>
            <a:fillRect/>
          </a:stretch>
        </p:blipFill>
        <p:spPr>
          <a:xfrm>
            <a:off x="6099610" y="1128400"/>
            <a:ext cx="1027800" cy="596281"/>
          </a:xfrm>
          <a:prstGeom prst="rect">
            <a:avLst/>
          </a:prstGeom>
          <a:noFill/>
          <a:ln>
            <a:noFill/>
          </a:ln>
        </p:spPr>
      </p:pic>
      <p:pic>
        <p:nvPicPr>
          <p:cNvPr id="383" name="Google Shape;383;p49"/>
          <p:cNvPicPr preferRelativeResize="0"/>
          <p:nvPr/>
        </p:nvPicPr>
        <p:blipFill>
          <a:blip r:embed="rId6">
            <a:alphaModFix/>
          </a:blip>
          <a:stretch>
            <a:fillRect/>
          </a:stretch>
        </p:blipFill>
        <p:spPr>
          <a:xfrm>
            <a:off x="520650" y="2403773"/>
            <a:ext cx="1140000" cy="765315"/>
          </a:xfrm>
          <a:prstGeom prst="rect">
            <a:avLst/>
          </a:prstGeom>
          <a:noFill/>
          <a:ln>
            <a:noFill/>
          </a:ln>
        </p:spPr>
      </p:pic>
      <p:pic>
        <p:nvPicPr>
          <p:cNvPr id="384" name="Google Shape;384;p49"/>
          <p:cNvPicPr preferRelativeResize="0"/>
          <p:nvPr/>
        </p:nvPicPr>
        <p:blipFill>
          <a:blip r:embed="rId7">
            <a:alphaModFix/>
          </a:blip>
          <a:stretch>
            <a:fillRect/>
          </a:stretch>
        </p:blipFill>
        <p:spPr>
          <a:xfrm>
            <a:off x="3344586" y="2384375"/>
            <a:ext cx="768050" cy="751353"/>
          </a:xfrm>
          <a:prstGeom prst="rect">
            <a:avLst/>
          </a:prstGeom>
          <a:noFill/>
          <a:ln>
            <a:noFill/>
          </a:ln>
        </p:spPr>
      </p:pic>
      <p:pic>
        <p:nvPicPr>
          <p:cNvPr id="385" name="Google Shape;385;p49"/>
          <p:cNvPicPr preferRelativeResize="0"/>
          <p:nvPr/>
        </p:nvPicPr>
        <p:blipFill>
          <a:blip r:embed="rId8">
            <a:alphaModFix/>
          </a:blip>
          <a:stretch>
            <a:fillRect/>
          </a:stretch>
        </p:blipFill>
        <p:spPr>
          <a:xfrm>
            <a:off x="6067725" y="2362898"/>
            <a:ext cx="1091569" cy="730275"/>
          </a:xfrm>
          <a:prstGeom prst="rect">
            <a:avLst/>
          </a:prstGeom>
          <a:noFill/>
          <a:ln>
            <a:noFill/>
          </a:ln>
        </p:spPr>
      </p:pic>
      <p:pic>
        <p:nvPicPr>
          <p:cNvPr id="386" name="Google Shape;386;p49"/>
          <p:cNvPicPr preferRelativeResize="0"/>
          <p:nvPr/>
        </p:nvPicPr>
        <p:blipFill>
          <a:blip r:embed="rId9">
            <a:alphaModFix/>
          </a:blip>
          <a:stretch>
            <a:fillRect/>
          </a:stretch>
        </p:blipFill>
        <p:spPr>
          <a:xfrm>
            <a:off x="345600" y="3726688"/>
            <a:ext cx="1267200" cy="814629"/>
          </a:xfrm>
          <a:prstGeom prst="rect">
            <a:avLst/>
          </a:prstGeom>
          <a:noFill/>
          <a:ln>
            <a:noFill/>
          </a:ln>
        </p:spPr>
      </p:pic>
      <p:pic>
        <p:nvPicPr>
          <p:cNvPr id="387" name="Google Shape;387;p49"/>
          <p:cNvPicPr preferRelativeResize="0"/>
          <p:nvPr/>
        </p:nvPicPr>
        <p:blipFill>
          <a:blip r:embed="rId10">
            <a:alphaModFix/>
          </a:blip>
          <a:stretch>
            <a:fillRect/>
          </a:stretch>
        </p:blipFill>
        <p:spPr>
          <a:xfrm>
            <a:off x="3140300" y="3641282"/>
            <a:ext cx="1185300" cy="845618"/>
          </a:xfrm>
          <a:prstGeom prst="rect">
            <a:avLst/>
          </a:prstGeom>
          <a:noFill/>
          <a:ln>
            <a:noFill/>
          </a:ln>
        </p:spPr>
      </p:pic>
      <p:pic>
        <p:nvPicPr>
          <p:cNvPr id="388" name="Google Shape;388;p49"/>
          <p:cNvPicPr preferRelativeResize="0"/>
          <p:nvPr/>
        </p:nvPicPr>
        <p:blipFill>
          <a:blip r:embed="rId11">
            <a:alphaModFix/>
          </a:blip>
          <a:stretch>
            <a:fillRect/>
          </a:stretch>
        </p:blipFill>
        <p:spPr>
          <a:xfrm>
            <a:off x="6099600" y="3641315"/>
            <a:ext cx="1140000" cy="8455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2" name="Shape 392"/>
        <p:cNvGrpSpPr/>
        <p:nvPr/>
      </p:nvGrpSpPr>
      <p:grpSpPr>
        <a:xfrm>
          <a:off x="0" y="0"/>
          <a:ext cx="0" cy="0"/>
          <a:chOff x="0" y="0"/>
          <a:chExt cx="0" cy="0"/>
        </a:xfrm>
      </p:grpSpPr>
      <p:grpSp>
        <p:nvGrpSpPr>
          <p:cNvPr id="393" name="Google Shape;393;p50"/>
          <p:cNvGrpSpPr/>
          <p:nvPr/>
        </p:nvGrpSpPr>
        <p:grpSpPr>
          <a:xfrm>
            <a:off x="2888979" y="-40"/>
            <a:ext cx="6255017" cy="5143540"/>
            <a:chOff x="2888979" y="-40"/>
            <a:chExt cx="6255017" cy="5143540"/>
          </a:xfrm>
        </p:grpSpPr>
        <p:pic>
          <p:nvPicPr>
            <p:cNvPr id="394" name="Google Shape;394;p50"/>
            <p:cNvPicPr preferRelativeResize="0"/>
            <p:nvPr/>
          </p:nvPicPr>
          <p:blipFill rotWithShape="1">
            <a:blip r:embed="rId3">
              <a:alphaModFix/>
            </a:blip>
            <a:srcRect b="0" l="0" r="0" t="0"/>
            <a:stretch/>
          </p:blipFill>
          <p:spPr>
            <a:xfrm>
              <a:off x="2970224" y="0"/>
              <a:ext cx="6173772" cy="5143499"/>
            </a:xfrm>
            <a:prstGeom prst="rect">
              <a:avLst/>
            </a:prstGeom>
            <a:noFill/>
            <a:ln>
              <a:noFill/>
            </a:ln>
          </p:spPr>
        </p:pic>
        <p:pic>
          <p:nvPicPr>
            <p:cNvPr id="395" name="Google Shape;395;p50"/>
            <p:cNvPicPr preferRelativeResize="0"/>
            <p:nvPr/>
          </p:nvPicPr>
          <p:blipFill rotWithShape="1">
            <a:blip r:embed="rId4">
              <a:alphaModFix/>
            </a:blip>
            <a:srcRect b="0" l="0" r="0" t="0"/>
            <a:stretch/>
          </p:blipFill>
          <p:spPr>
            <a:xfrm>
              <a:off x="2888979" y="-40"/>
              <a:ext cx="1573798" cy="5143540"/>
            </a:xfrm>
            <a:prstGeom prst="rect">
              <a:avLst/>
            </a:prstGeom>
            <a:noFill/>
            <a:ln>
              <a:noFill/>
            </a:ln>
          </p:spPr>
        </p:pic>
      </p:grpSp>
      <p:sp>
        <p:nvSpPr>
          <p:cNvPr id="396" name="Google Shape;396;p50"/>
          <p:cNvSpPr txBox="1"/>
          <p:nvPr>
            <p:ph type="title"/>
          </p:nvPr>
        </p:nvSpPr>
        <p:spPr>
          <a:xfrm>
            <a:off x="1343850" y="1730462"/>
            <a:ext cx="2142000" cy="11211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None/>
            </a:pPr>
            <a:r>
              <a:rPr lang="en-US" sz="3600"/>
              <a:t>Fiori Standard</a:t>
            </a:r>
            <a:endParaRPr sz="3600"/>
          </a:p>
        </p:txBody>
      </p:sp>
      <p:sp>
        <p:nvSpPr>
          <p:cNvPr id="397" name="Google Shape;397;p50"/>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E6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98" name="Google Shape;398;p50"/>
          <p:cNvPicPr preferRelativeResize="0"/>
          <p:nvPr/>
        </p:nvPicPr>
        <p:blipFill rotWithShape="1">
          <a:blip r:embed="rId5">
            <a:alphaModFix/>
          </a:blip>
          <a:srcRect b="0" l="0" r="0" t="0"/>
          <a:stretch/>
        </p:blipFill>
        <p:spPr>
          <a:xfrm>
            <a:off x="876549" y="1820111"/>
            <a:ext cx="66599" cy="66599"/>
          </a:xfrm>
          <a:prstGeom prst="rect">
            <a:avLst/>
          </a:prstGeom>
          <a:noFill/>
          <a:ln>
            <a:noFill/>
          </a:ln>
        </p:spPr>
      </p:pic>
      <p:pic>
        <p:nvPicPr>
          <p:cNvPr id="399" name="Google Shape;399;p50"/>
          <p:cNvPicPr preferRelativeResize="0"/>
          <p:nvPr/>
        </p:nvPicPr>
        <p:blipFill rotWithShape="1">
          <a:blip r:embed="rId5">
            <a:alphaModFix/>
          </a:blip>
          <a:srcRect b="0" l="0" r="0" t="0"/>
          <a:stretch/>
        </p:blipFill>
        <p:spPr>
          <a:xfrm>
            <a:off x="647949" y="1813449"/>
            <a:ext cx="66599" cy="66599"/>
          </a:xfrm>
          <a:prstGeom prst="rect">
            <a:avLst/>
          </a:prstGeom>
          <a:noFill/>
          <a:ln>
            <a:noFill/>
          </a:ln>
        </p:spPr>
      </p:pic>
      <p:pic>
        <p:nvPicPr>
          <p:cNvPr id="400" name="Google Shape;400;p50"/>
          <p:cNvPicPr preferRelativeResize="0"/>
          <p:nvPr/>
        </p:nvPicPr>
        <p:blipFill rotWithShape="1">
          <a:blip r:embed="rId5">
            <a:alphaModFix/>
          </a:blip>
          <a:srcRect b="0" l="0" r="0" t="0"/>
          <a:stretch/>
        </p:blipFill>
        <p:spPr>
          <a:xfrm>
            <a:off x="419349" y="1813449"/>
            <a:ext cx="66599" cy="66599"/>
          </a:xfrm>
          <a:prstGeom prst="rect">
            <a:avLst/>
          </a:prstGeom>
          <a:noFill/>
          <a:ln>
            <a:noFill/>
          </a:ln>
        </p:spPr>
      </p:pic>
      <p:pic>
        <p:nvPicPr>
          <p:cNvPr id="401" name="Google Shape;401;p50"/>
          <p:cNvPicPr preferRelativeResize="0"/>
          <p:nvPr/>
        </p:nvPicPr>
        <p:blipFill rotWithShape="1">
          <a:blip r:embed="rId5">
            <a:alphaModFix/>
          </a:blip>
          <a:srcRect b="0" l="0" r="0" t="0"/>
          <a:stretch/>
        </p:blipFill>
        <p:spPr>
          <a:xfrm>
            <a:off x="190749" y="1813449"/>
            <a:ext cx="66599" cy="66599"/>
          </a:xfrm>
          <a:prstGeom prst="rect">
            <a:avLst/>
          </a:prstGeom>
          <a:noFill/>
          <a:ln>
            <a:noFill/>
          </a:ln>
        </p:spPr>
      </p:pic>
      <p:sp>
        <p:nvSpPr>
          <p:cNvPr id="402" name="Google Shape;402;p50"/>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3" name="Google Shape;403;p50"/>
          <p:cNvPicPr preferRelativeResize="0"/>
          <p:nvPr/>
        </p:nvPicPr>
        <p:blipFill rotWithShape="1">
          <a:blip r:embed="rId5">
            <a:alphaModFix/>
          </a:blip>
          <a:srcRect b="0" l="0" r="0" t="0"/>
          <a:stretch/>
        </p:blipFill>
        <p:spPr>
          <a:xfrm>
            <a:off x="647949" y="2042049"/>
            <a:ext cx="66599" cy="66599"/>
          </a:xfrm>
          <a:prstGeom prst="rect">
            <a:avLst/>
          </a:prstGeom>
          <a:noFill/>
          <a:ln>
            <a:noFill/>
          </a:ln>
        </p:spPr>
      </p:pic>
      <p:pic>
        <p:nvPicPr>
          <p:cNvPr id="404" name="Google Shape;404;p50"/>
          <p:cNvPicPr preferRelativeResize="0"/>
          <p:nvPr/>
        </p:nvPicPr>
        <p:blipFill rotWithShape="1">
          <a:blip r:embed="rId5">
            <a:alphaModFix/>
          </a:blip>
          <a:srcRect b="0" l="0" r="0" t="0"/>
          <a:stretch/>
        </p:blipFill>
        <p:spPr>
          <a:xfrm>
            <a:off x="876549" y="2048711"/>
            <a:ext cx="66599" cy="66599"/>
          </a:xfrm>
          <a:prstGeom prst="rect">
            <a:avLst/>
          </a:prstGeom>
          <a:noFill/>
          <a:ln>
            <a:noFill/>
          </a:ln>
        </p:spPr>
      </p:pic>
      <p:pic>
        <p:nvPicPr>
          <p:cNvPr id="405" name="Google Shape;405;p50"/>
          <p:cNvPicPr preferRelativeResize="0"/>
          <p:nvPr/>
        </p:nvPicPr>
        <p:blipFill rotWithShape="1">
          <a:blip r:embed="rId5">
            <a:alphaModFix/>
          </a:blip>
          <a:srcRect b="0" l="0" r="0" t="0"/>
          <a:stretch/>
        </p:blipFill>
        <p:spPr>
          <a:xfrm>
            <a:off x="419349" y="2042049"/>
            <a:ext cx="66599" cy="66599"/>
          </a:xfrm>
          <a:prstGeom prst="rect">
            <a:avLst/>
          </a:prstGeom>
          <a:noFill/>
          <a:ln>
            <a:noFill/>
          </a:ln>
        </p:spPr>
      </p:pic>
      <p:pic>
        <p:nvPicPr>
          <p:cNvPr id="406" name="Google Shape;406;p50"/>
          <p:cNvPicPr preferRelativeResize="0"/>
          <p:nvPr/>
        </p:nvPicPr>
        <p:blipFill rotWithShape="1">
          <a:blip r:embed="rId5">
            <a:alphaModFix/>
          </a:blip>
          <a:srcRect b="0" l="0" r="0" t="0"/>
          <a:stretch/>
        </p:blipFill>
        <p:spPr>
          <a:xfrm>
            <a:off x="190749" y="2042049"/>
            <a:ext cx="66599" cy="66599"/>
          </a:xfrm>
          <a:prstGeom prst="rect">
            <a:avLst/>
          </a:prstGeom>
          <a:noFill/>
          <a:ln>
            <a:noFill/>
          </a:ln>
        </p:spPr>
      </p:pic>
      <p:sp>
        <p:nvSpPr>
          <p:cNvPr id="407" name="Google Shape;407;p50"/>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8" name="Google Shape;408;p50"/>
          <p:cNvPicPr preferRelativeResize="0"/>
          <p:nvPr/>
        </p:nvPicPr>
        <p:blipFill rotWithShape="1">
          <a:blip r:embed="rId5">
            <a:alphaModFix/>
          </a:blip>
          <a:srcRect b="0" l="0" r="0" t="0"/>
          <a:stretch/>
        </p:blipFill>
        <p:spPr>
          <a:xfrm>
            <a:off x="876549" y="2277311"/>
            <a:ext cx="66599" cy="66599"/>
          </a:xfrm>
          <a:prstGeom prst="rect">
            <a:avLst/>
          </a:prstGeom>
          <a:noFill/>
          <a:ln>
            <a:noFill/>
          </a:ln>
        </p:spPr>
      </p:pic>
      <p:pic>
        <p:nvPicPr>
          <p:cNvPr id="409" name="Google Shape;409;p50"/>
          <p:cNvPicPr preferRelativeResize="0"/>
          <p:nvPr/>
        </p:nvPicPr>
        <p:blipFill rotWithShape="1">
          <a:blip r:embed="rId5">
            <a:alphaModFix/>
          </a:blip>
          <a:srcRect b="0" l="0" r="0" t="0"/>
          <a:stretch/>
        </p:blipFill>
        <p:spPr>
          <a:xfrm>
            <a:off x="647949" y="2270649"/>
            <a:ext cx="66599" cy="66599"/>
          </a:xfrm>
          <a:prstGeom prst="rect">
            <a:avLst/>
          </a:prstGeom>
          <a:noFill/>
          <a:ln>
            <a:noFill/>
          </a:ln>
        </p:spPr>
      </p:pic>
      <p:pic>
        <p:nvPicPr>
          <p:cNvPr id="410" name="Google Shape;410;p50"/>
          <p:cNvPicPr preferRelativeResize="0"/>
          <p:nvPr/>
        </p:nvPicPr>
        <p:blipFill rotWithShape="1">
          <a:blip r:embed="rId5">
            <a:alphaModFix/>
          </a:blip>
          <a:srcRect b="0" l="0" r="0" t="0"/>
          <a:stretch/>
        </p:blipFill>
        <p:spPr>
          <a:xfrm>
            <a:off x="419349" y="2270649"/>
            <a:ext cx="66599" cy="66599"/>
          </a:xfrm>
          <a:prstGeom prst="rect">
            <a:avLst/>
          </a:prstGeom>
          <a:noFill/>
          <a:ln>
            <a:noFill/>
          </a:ln>
        </p:spPr>
      </p:pic>
      <p:pic>
        <p:nvPicPr>
          <p:cNvPr id="411" name="Google Shape;411;p50"/>
          <p:cNvPicPr preferRelativeResize="0"/>
          <p:nvPr/>
        </p:nvPicPr>
        <p:blipFill rotWithShape="1">
          <a:blip r:embed="rId5">
            <a:alphaModFix/>
          </a:blip>
          <a:srcRect b="0" l="0" r="0" t="0"/>
          <a:stretch/>
        </p:blipFill>
        <p:spPr>
          <a:xfrm>
            <a:off x="190749" y="2270649"/>
            <a:ext cx="66599" cy="66599"/>
          </a:xfrm>
          <a:prstGeom prst="rect">
            <a:avLst/>
          </a:prstGeom>
          <a:noFill/>
          <a:ln>
            <a:noFill/>
          </a:ln>
        </p:spPr>
      </p:pic>
      <p:sp>
        <p:nvSpPr>
          <p:cNvPr id="412" name="Google Shape;412;p50"/>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3" name="Google Shape;413;p50"/>
          <p:cNvPicPr preferRelativeResize="0"/>
          <p:nvPr/>
        </p:nvPicPr>
        <p:blipFill rotWithShape="1">
          <a:blip r:embed="rId5">
            <a:alphaModFix/>
          </a:blip>
          <a:srcRect b="0" l="0" r="0" t="0"/>
          <a:stretch/>
        </p:blipFill>
        <p:spPr>
          <a:xfrm>
            <a:off x="876549" y="2505911"/>
            <a:ext cx="66599" cy="66599"/>
          </a:xfrm>
          <a:prstGeom prst="rect">
            <a:avLst/>
          </a:prstGeom>
          <a:noFill/>
          <a:ln>
            <a:noFill/>
          </a:ln>
        </p:spPr>
      </p:pic>
      <p:pic>
        <p:nvPicPr>
          <p:cNvPr id="414" name="Google Shape;414;p50"/>
          <p:cNvPicPr preferRelativeResize="0"/>
          <p:nvPr/>
        </p:nvPicPr>
        <p:blipFill rotWithShape="1">
          <a:blip r:embed="rId5">
            <a:alphaModFix/>
          </a:blip>
          <a:srcRect b="0" l="0" r="0" t="0"/>
          <a:stretch/>
        </p:blipFill>
        <p:spPr>
          <a:xfrm>
            <a:off x="647949" y="2499249"/>
            <a:ext cx="66599" cy="66599"/>
          </a:xfrm>
          <a:prstGeom prst="rect">
            <a:avLst/>
          </a:prstGeom>
          <a:noFill/>
          <a:ln>
            <a:noFill/>
          </a:ln>
        </p:spPr>
      </p:pic>
      <p:pic>
        <p:nvPicPr>
          <p:cNvPr id="415" name="Google Shape;415;p50"/>
          <p:cNvPicPr preferRelativeResize="0"/>
          <p:nvPr/>
        </p:nvPicPr>
        <p:blipFill rotWithShape="1">
          <a:blip r:embed="rId5">
            <a:alphaModFix/>
          </a:blip>
          <a:srcRect b="0" l="0" r="0" t="0"/>
          <a:stretch/>
        </p:blipFill>
        <p:spPr>
          <a:xfrm>
            <a:off x="419349" y="2499249"/>
            <a:ext cx="66599" cy="66599"/>
          </a:xfrm>
          <a:prstGeom prst="rect">
            <a:avLst/>
          </a:prstGeom>
          <a:noFill/>
          <a:ln>
            <a:noFill/>
          </a:ln>
        </p:spPr>
      </p:pic>
      <p:pic>
        <p:nvPicPr>
          <p:cNvPr id="416" name="Google Shape;416;p50"/>
          <p:cNvPicPr preferRelativeResize="0"/>
          <p:nvPr/>
        </p:nvPicPr>
        <p:blipFill rotWithShape="1">
          <a:blip r:embed="rId5">
            <a:alphaModFix/>
          </a:blip>
          <a:srcRect b="0" l="0" r="0" t="0"/>
          <a:stretch/>
        </p:blipFill>
        <p:spPr>
          <a:xfrm>
            <a:off x="190749" y="2499249"/>
            <a:ext cx="66599" cy="66599"/>
          </a:xfrm>
          <a:prstGeom prst="rect">
            <a:avLst/>
          </a:prstGeom>
          <a:noFill/>
          <a:ln>
            <a:noFill/>
          </a:ln>
        </p:spPr>
      </p:pic>
      <p:sp>
        <p:nvSpPr>
          <p:cNvPr id="417" name="Google Shape;417;p50"/>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rotWithShape="1">
          <a:blip r:embed="rId5">
            <a:alphaModFix/>
          </a:blip>
          <a:srcRect b="0" l="0" r="0" t="0"/>
          <a:stretch/>
        </p:blipFill>
        <p:spPr>
          <a:xfrm>
            <a:off x="876549" y="2734511"/>
            <a:ext cx="66599" cy="66599"/>
          </a:xfrm>
          <a:prstGeom prst="rect">
            <a:avLst/>
          </a:prstGeom>
          <a:noFill/>
          <a:ln>
            <a:noFill/>
          </a:ln>
        </p:spPr>
      </p:pic>
      <p:pic>
        <p:nvPicPr>
          <p:cNvPr id="419" name="Google Shape;419;p50"/>
          <p:cNvPicPr preferRelativeResize="0"/>
          <p:nvPr/>
        </p:nvPicPr>
        <p:blipFill rotWithShape="1">
          <a:blip r:embed="rId5">
            <a:alphaModFix/>
          </a:blip>
          <a:srcRect b="0" l="0" r="0" t="0"/>
          <a:stretch/>
        </p:blipFill>
        <p:spPr>
          <a:xfrm>
            <a:off x="647949" y="2727849"/>
            <a:ext cx="66599" cy="66599"/>
          </a:xfrm>
          <a:prstGeom prst="rect">
            <a:avLst/>
          </a:prstGeom>
          <a:noFill/>
          <a:ln>
            <a:noFill/>
          </a:ln>
        </p:spPr>
      </p:pic>
      <p:pic>
        <p:nvPicPr>
          <p:cNvPr id="420" name="Google Shape;420;p50"/>
          <p:cNvPicPr preferRelativeResize="0"/>
          <p:nvPr/>
        </p:nvPicPr>
        <p:blipFill rotWithShape="1">
          <a:blip r:embed="rId5">
            <a:alphaModFix/>
          </a:blip>
          <a:srcRect b="0" l="0" r="0" t="0"/>
          <a:stretch/>
        </p:blipFill>
        <p:spPr>
          <a:xfrm>
            <a:off x="419349" y="2727849"/>
            <a:ext cx="66599" cy="66599"/>
          </a:xfrm>
          <a:prstGeom prst="rect">
            <a:avLst/>
          </a:prstGeom>
          <a:noFill/>
          <a:ln>
            <a:noFill/>
          </a:ln>
        </p:spPr>
      </p:pic>
      <p:pic>
        <p:nvPicPr>
          <p:cNvPr id="421" name="Google Shape;421;p50"/>
          <p:cNvPicPr preferRelativeResize="0"/>
          <p:nvPr/>
        </p:nvPicPr>
        <p:blipFill rotWithShape="1">
          <a:blip r:embed="rId5">
            <a:alphaModFix/>
          </a:blip>
          <a:srcRect b="0" l="0" r="0" t="0"/>
          <a:stretch/>
        </p:blipFill>
        <p:spPr>
          <a:xfrm>
            <a:off x="190749" y="2727849"/>
            <a:ext cx="66599" cy="66599"/>
          </a:xfrm>
          <a:prstGeom prst="rect">
            <a:avLst/>
          </a:prstGeom>
          <a:noFill/>
          <a:ln>
            <a:noFill/>
          </a:ln>
        </p:spPr>
      </p:pic>
      <p:sp>
        <p:nvSpPr>
          <p:cNvPr id="422" name="Google Shape;422;p50"/>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3" name="Google Shape;423;p50"/>
          <p:cNvPicPr preferRelativeResize="0"/>
          <p:nvPr/>
        </p:nvPicPr>
        <p:blipFill rotWithShape="1">
          <a:blip r:embed="rId6">
            <a:alphaModFix/>
          </a:blip>
          <a:srcRect b="0" l="0" r="0" t="0"/>
          <a:stretch/>
        </p:blipFill>
        <p:spPr>
          <a:xfrm>
            <a:off x="419350" y="4572012"/>
            <a:ext cx="1080876" cy="314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1"/>
          <p:cNvPicPr preferRelativeResize="0"/>
          <p:nvPr/>
        </p:nvPicPr>
        <p:blipFill rotWithShape="1">
          <a:blip r:embed="rId3">
            <a:alphaModFix/>
          </a:blip>
          <a:srcRect b="0" l="0" r="0" t="0"/>
          <a:stretch/>
        </p:blipFill>
        <p:spPr>
          <a:xfrm>
            <a:off x="8542541" y="4942844"/>
            <a:ext cx="448269" cy="91383"/>
          </a:xfrm>
          <a:prstGeom prst="rect">
            <a:avLst/>
          </a:prstGeom>
          <a:noFill/>
          <a:ln>
            <a:noFill/>
          </a:ln>
        </p:spPr>
      </p:pic>
      <p:sp>
        <p:nvSpPr>
          <p:cNvPr id="429" name="Google Shape;429;p51"/>
          <p:cNvSpPr txBox="1"/>
          <p:nvPr/>
        </p:nvSpPr>
        <p:spPr>
          <a:xfrm>
            <a:off x="8332789" y="4927067"/>
            <a:ext cx="1250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7 |</a:t>
            </a:r>
            <a:endParaRPr sz="600">
              <a:latin typeface="Quattrocento Sans"/>
              <a:ea typeface="Quattrocento Sans"/>
              <a:cs typeface="Quattrocento Sans"/>
              <a:sym typeface="Quattrocento Sans"/>
            </a:endParaRPr>
          </a:p>
        </p:txBody>
      </p:sp>
      <p:sp>
        <p:nvSpPr>
          <p:cNvPr id="430" name="Google Shape;430;p51"/>
          <p:cNvSpPr/>
          <p:nvPr/>
        </p:nvSpPr>
        <p:spPr>
          <a:xfrm>
            <a:off x="0" y="3968075"/>
            <a:ext cx="769620" cy="1176020"/>
          </a:xfrm>
          <a:custGeom>
            <a:rect b="b" l="l" r="r" t="t"/>
            <a:pathLst>
              <a:path extrusionOk="0" h="1176020" w="769620">
                <a:moveTo>
                  <a:pt x="464207" y="1175424"/>
                </a:moveTo>
                <a:lnTo>
                  <a:pt x="0" y="1175424"/>
                </a:lnTo>
                <a:lnTo>
                  <a:pt x="0" y="15121"/>
                </a:lnTo>
                <a:lnTo>
                  <a:pt x="36152" y="7894"/>
                </a:lnTo>
                <a:lnTo>
                  <a:pt x="85697" y="1988"/>
                </a:lnTo>
                <a:lnTo>
                  <a:pt x="135867" y="0"/>
                </a:lnTo>
                <a:lnTo>
                  <a:pt x="183153" y="1738"/>
                </a:lnTo>
                <a:lnTo>
                  <a:pt x="229496" y="6871"/>
                </a:lnTo>
                <a:lnTo>
                  <a:pt x="274772" y="15277"/>
                </a:lnTo>
                <a:lnTo>
                  <a:pt x="318859" y="26832"/>
                </a:lnTo>
                <a:lnTo>
                  <a:pt x="361635" y="41414"/>
                </a:lnTo>
                <a:lnTo>
                  <a:pt x="402977" y="58902"/>
                </a:lnTo>
                <a:lnTo>
                  <a:pt x="442762" y="79171"/>
                </a:lnTo>
                <a:lnTo>
                  <a:pt x="480869" y="102101"/>
                </a:lnTo>
                <a:lnTo>
                  <a:pt x="517174" y="127567"/>
                </a:lnTo>
                <a:lnTo>
                  <a:pt x="551555" y="155448"/>
                </a:lnTo>
                <a:lnTo>
                  <a:pt x="583890" y="185621"/>
                </a:lnTo>
                <a:lnTo>
                  <a:pt x="614056" y="217963"/>
                </a:lnTo>
                <a:lnTo>
                  <a:pt x="641930" y="252352"/>
                </a:lnTo>
                <a:lnTo>
                  <a:pt x="667390" y="288666"/>
                </a:lnTo>
                <a:lnTo>
                  <a:pt x="690314" y="326782"/>
                </a:lnTo>
                <a:lnTo>
                  <a:pt x="710579" y="366576"/>
                </a:lnTo>
                <a:lnTo>
                  <a:pt x="728062" y="407928"/>
                </a:lnTo>
                <a:lnTo>
                  <a:pt x="742641" y="450714"/>
                </a:lnTo>
                <a:lnTo>
                  <a:pt x="754194" y="494812"/>
                </a:lnTo>
                <a:lnTo>
                  <a:pt x="762597" y="540099"/>
                </a:lnTo>
                <a:lnTo>
                  <a:pt x="767729" y="586452"/>
                </a:lnTo>
                <a:lnTo>
                  <a:pt x="769467" y="633749"/>
                </a:lnTo>
                <a:lnTo>
                  <a:pt x="767729" y="681047"/>
                </a:lnTo>
                <a:lnTo>
                  <a:pt x="762597" y="727400"/>
                </a:lnTo>
                <a:lnTo>
                  <a:pt x="754194" y="772687"/>
                </a:lnTo>
                <a:lnTo>
                  <a:pt x="742641" y="816785"/>
                </a:lnTo>
                <a:lnTo>
                  <a:pt x="728062" y="859571"/>
                </a:lnTo>
                <a:lnTo>
                  <a:pt x="710579" y="900922"/>
                </a:lnTo>
                <a:lnTo>
                  <a:pt x="690314" y="940717"/>
                </a:lnTo>
                <a:lnTo>
                  <a:pt x="667390" y="978833"/>
                </a:lnTo>
                <a:lnTo>
                  <a:pt x="641930" y="1015147"/>
                </a:lnTo>
                <a:lnTo>
                  <a:pt x="614056" y="1049536"/>
                </a:lnTo>
                <a:lnTo>
                  <a:pt x="583890" y="1081878"/>
                </a:lnTo>
                <a:lnTo>
                  <a:pt x="551555" y="1112051"/>
                </a:lnTo>
                <a:lnTo>
                  <a:pt x="517174" y="1139932"/>
                </a:lnTo>
                <a:lnTo>
                  <a:pt x="480869" y="1165398"/>
                </a:lnTo>
                <a:lnTo>
                  <a:pt x="464207" y="1175424"/>
                </a:lnTo>
                <a:close/>
              </a:path>
            </a:pathLst>
          </a:custGeom>
          <a:solidFill>
            <a:srgbClr val="FFF1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1" name="Google Shape;431;p51"/>
          <p:cNvSpPr txBox="1"/>
          <p:nvPr>
            <p:ph type="title"/>
          </p:nvPr>
        </p:nvSpPr>
        <p:spPr>
          <a:xfrm>
            <a:off x="485225" y="348184"/>
            <a:ext cx="3792300" cy="236100"/>
          </a:xfrm>
          <a:prstGeom prst="rect">
            <a:avLst/>
          </a:prstGeom>
          <a:noFill/>
          <a:ln>
            <a:noFill/>
          </a:ln>
        </p:spPr>
        <p:txBody>
          <a:bodyPr anchorCtr="0" anchor="t" bIns="0" lIns="0" spcFirstLastPara="1" rIns="0" wrap="square" tIns="12700">
            <a:spAutoFit/>
          </a:bodyPr>
          <a:lstStyle/>
          <a:p>
            <a:pPr indent="0" lvl="0" marL="50800" rtl="0" algn="l">
              <a:lnSpc>
                <a:spcPct val="100000"/>
              </a:lnSpc>
              <a:spcBef>
                <a:spcPts val="0"/>
              </a:spcBef>
              <a:spcAft>
                <a:spcPts val="0"/>
              </a:spcAft>
              <a:buNone/>
            </a:pPr>
            <a:r>
              <a:rPr lang="en-US" sz="1450"/>
              <a:t>Fiori Standard</a:t>
            </a:r>
            <a:endParaRPr sz="1450"/>
          </a:p>
        </p:txBody>
      </p:sp>
      <p:sp>
        <p:nvSpPr>
          <p:cNvPr id="432" name="Google Shape;432;p51"/>
          <p:cNvSpPr txBox="1"/>
          <p:nvPr/>
        </p:nvSpPr>
        <p:spPr>
          <a:xfrm>
            <a:off x="617700" y="852575"/>
            <a:ext cx="2811300" cy="2743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200"/>
              <a:t>A lo largo de los años, el catálogo de servicios y aplicaciones estándar de SAP Fiori ha crecido considerablemente, con un total estimado de más de 3 mil aplicaciones compatibles con sistemas S/4HANA.</a:t>
            </a:r>
            <a:endParaRPr sz="1200"/>
          </a:p>
          <a:p>
            <a:pPr indent="0" lvl="0" marL="12700" marR="5080" rtl="0" algn="l">
              <a:lnSpc>
                <a:spcPct val="100000"/>
              </a:lnSpc>
              <a:spcBef>
                <a:spcPts val="0"/>
              </a:spcBef>
              <a:spcAft>
                <a:spcPts val="0"/>
              </a:spcAft>
              <a:buNone/>
            </a:pPr>
            <a:r>
              <a:t/>
            </a:r>
            <a:endParaRPr sz="1200"/>
          </a:p>
          <a:p>
            <a:pPr indent="0" lvl="0" marL="582930" rtl="0" algn="l">
              <a:spcBef>
                <a:spcPts val="0"/>
              </a:spcBef>
              <a:spcAft>
                <a:spcPts val="0"/>
              </a:spcAft>
              <a:buClr>
                <a:schemeClr val="dk1"/>
              </a:buClr>
              <a:buFont typeface="Arial"/>
              <a:buNone/>
            </a:pPr>
            <a:r>
              <a:rPr b="1" lang="en-US" sz="1100">
                <a:solidFill>
                  <a:schemeClr val="dk1"/>
                </a:solidFill>
                <a:latin typeface="Trebuchet MS"/>
                <a:ea typeface="Trebuchet MS"/>
                <a:cs typeface="Trebuchet MS"/>
                <a:sym typeface="Trebuchet MS"/>
              </a:rPr>
              <a:t>Web / Responsive Web</a:t>
            </a:r>
            <a:endParaRPr b="1" sz="1100">
              <a:solidFill>
                <a:schemeClr val="dk1"/>
              </a:solidFill>
              <a:latin typeface="Trebuchet MS"/>
              <a:ea typeface="Trebuchet MS"/>
              <a:cs typeface="Trebuchet MS"/>
              <a:sym typeface="Trebuchet MS"/>
            </a:endParaRPr>
          </a:p>
          <a:p>
            <a:pPr indent="-311150" lvl="0" marL="1040130" rtl="0" algn="l">
              <a:spcBef>
                <a:spcPts val="0"/>
              </a:spcBef>
              <a:spcAft>
                <a:spcPts val="0"/>
              </a:spcAft>
              <a:buClr>
                <a:schemeClr val="dk1"/>
              </a:buClr>
              <a:buSzPts val="1100"/>
              <a:buChar char="●"/>
            </a:pPr>
            <a:r>
              <a:rPr lang="en-US" sz="1100" u="sng">
                <a:solidFill>
                  <a:schemeClr val="hlink"/>
                </a:solidFill>
                <a:hlinkClick r:id="rId4"/>
              </a:rPr>
              <a:t>Fiori Apps Library</a:t>
            </a:r>
            <a:endParaRPr b="1" sz="1100">
              <a:solidFill>
                <a:schemeClr val="dk1"/>
              </a:solidFill>
              <a:latin typeface="Trebuchet MS"/>
              <a:ea typeface="Trebuchet MS"/>
              <a:cs typeface="Trebuchet MS"/>
              <a:sym typeface="Trebuchet MS"/>
            </a:endParaRPr>
          </a:p>
          <a:p>
            <a:pPr indent="-311150" lvl="0" marL="1040130" rtl="0" algn="l">
              <a:spcBef>
                <a:spcPts val="0"/>
              </a:spcBef>
              <a:spcAft>
                <a:spcPts val="0"/>
              </a:spcAft>
              <a:buClr>
                <a:schemeClr val="dk1"/>
              </a:buClr>
              <a:buSzPts val="1100"/>
              <a:buChar char="●"/>
            </a:pPr>
            <a:r>
              <a:rPr lang="en-US" sz="1100" u="sng">
                <a:solidFill>
                  <a:schemeClr val="hlink"/>
                </a:solidFill>
                <a:hlinkClick r:id="rId5"/>
              </a:rPr>
              <a:t>Work Zone</a:t>
            </a:r>
            <a:endParaRPr b="1" sz="1100">
              <a:solidFill>
                <a:schemeClr val="dk1"/>
              </a:solidFill>
              <a:latin typeface="Trebuchet MS"/>
              <a:ea typeface="Trebuchet MS"/>
              <a:cs typeface="Trebuchet MS"/>
              <a:sym typeface="Trebuchet MS"/>
            </a:endParaRPr>
          </a:p>
          <a:p>
            <a:pPr indent="0" lvl="0" marL="582930" rtl="0" algn="l">
              <a:spcBef>
                <a:spcPts val="525"/>
              </a:spcBef>
              <a:spcAft>
                <a:spcPts val="0"/>
              </a:spcAft>
              <a:buClr>
                <a:schemeClr val="dk1"/>
              </a:buClr>
              <a:buFont typeface="Arial"/>
              <a:buNone/>
            </a:pPr>
            <a:r>
              <a:rPr b="1" lang="en-US" sz="1100">
                <a:solidFill>
                  <a:schemeClr val="dk1"/>
                </a:solidFill>
                <a:latin typeface="Trebuchet MS"/>
                <a:ea typeface="Trebuchet MS"/>
                <a:cs typeface="Trebuchet MS"/>
                <a:sym typeface="Trebuchet MS"/>
              </a:rPr>
              <a:t>Mobile (Android/iOS)</a:t>
            </a:r>
            <a:endParaRPr b="1" sz="1100">
              <a:solidFill>
                <a:schemeClr val="dk1"/>
              </a:solidFill>
              <a:latin typeface="Trebuchet MS"/>
              <a:ea typeface="Trebuchet MS"/>
              <a:cs typeface="Trebuchet MS"/>
              <a:sym typeface="Trebuchet MS"/>
            </a:endParaRPr>
          </a:p>
          <a:p>
            <a:pPr indent="-311150" lvl="0" marL="1040130" rtl="0" algn="l">
              <a:spcBef>
                <a:spcPts val="0"/>
              </a:spcBef>
              <a:spcAft>
                <a:spcPts val="0"/>
              </a:spcAft>
              <a:buClr>
                <a:schemeClr val="dk1"/>
              </a:buClr>
              <a:buSzPts val="1100"/>
              <a:buChar char="●"/>
            </a:pPr>
            <a:r>
              <a:rPr lang="en-US" sz="1100" u="sng">
                <a:solidFill>
                  <a:schemeClr val="hlink"/>
                </a:solidFill>
                <a:hlinkClick r:id="rId6"/>
              </a:rPr>
              <a:t>Mobile Experience</a:t>
            </a:r>
            <a:endParaRPr b="1" sz="1100">
              <a:solidFill>
                <a:schemeClr val="dk1"/>
              </a:solidFill>
              <a:latin typeface="Trebuchet MS"/>
              <a:ea typeface="Trebuchet MS"/>
              <a:cs typeface="Trebuchet MS"/>
              <a:sym typeface="Trebuchet MS"/>
            </a:endParaRPr>
          </a:p>
          <a:p>
            <a:pPr indent="-311150" lvl="0" marL="1040130" rtl="0" algn="l">
              <a:spcBef>
                <a:spcPts val="0"/>
              </a:spcBef>
              <a:spcAft>
                <a:spcPts val="0"/>
              </a:spcAft>
              <a:buClr>
                <a:schemeClr val="dk1"/>
              </a:buClr>
              <a:buSzPts val="1100"/>
              <a:buChar char="●"/>
            </a:pPr>
            <a:r>
              <a:rPr lang="en-US" sz="1100" u="sng">
                <a:solidFill>
                  <a:schemeClr val="hlink"/>
                </a:solidFill>
                <a:hlinkClick r:id="rId7"/>
              </a:rPr>
              <a:t>Mobile Start</a:t>
            </a:r>
            <a:r>
              <a:rPr b="1" lang="en-US" sz="1100">
                <a:solidFill>
                  <a:schemeClr val="dk1"/>
                </a:solidFill>
                <a:latin typeface="Trebuchet MS"/>
                <a:ea typeface="Trebuchet MS"/>
                <a:cs typeface="Trebuchet MS"/>
                <a:sym typeface="Trebuchet MS"/>
              </a:rPr>
              <a:t>	</a:t>
            </a:r>
            <a:endParaRPr b="1" sz="1100">
              <a:solidFill>
                <a:schemeClr val="dk1"/>
              </a:solidFill>
              <a:latin typeface="Trebuchet MS"/>
              <a:ea typeface="Trebuchet MS"/>
              <a:cs typeface="Trebuchet MS"/>
              <a:sym typeface="Trebuchet MS"/>
            </a:endParaRPr>
          </a:p>
          <a:p>
            <a:pPr indent="-311150" lvl="0" marL="1040130" rtl="0" algn="l">
              <a:spcBef>
                <a:spcPts val="0"/>
              </a:spcBef>
              <a:spcAft>
                <a:spcPts val="0"/>
              </a:spcAft>
              <a:buClr>
                <a:schemeClr val="dk1"/>
              </a:buClr>
              <a:buSzPts val="1100"/>
              <a:buFont typeface="Trebuchet MS"/>
              <a:buChar char="●"/>
            </a:pPr>
            <a:r>
              <a:rPr b="1" lang="en-US" sz="1100" u="sng">
                <a:solidFill>
                  <a:schemeClr val="hlink"/>
                </a:solidFill>
                <a:latin typeface="Trebuchet MS"/>
                <a:ea typeface="Trebuchet MS"/>
                <a:cs typeface="Trebuchet MS"/>
                <a:sym typeface="Trebuchet MS"/>
                <a:hlinkClick r:id="rId8"/>
              </a:rPr>
              <a:t>Mobile Apps</a:t>
            </a:r>
            <a:endParaRPr b="1" sz="1100">
              <a:solidFill>
                <a:schemeClr val="dk1"/>
              </a:solidFill>
              <a:latin typeface="Trebuchet MS"/>
              <a:ea typeface="Trebuchet MS"/>
              <a:cs typeface="Trebuchet MS"/>
              <a:sym typeface="Trebuchet MS"/>
            </a:endParaRPr>
          </a:p>
          <a:p>
            <a:pPr indent="0" lvl="0" marL="12700" marR="5080" rtl="0" algn="l">
              <a:lnSpc>
                <a:spcPct val="100000"/>
              </a:lnSpc>
              <a:spcBef>
                <a:spcPts val="0"/>
              </a:spcBef>
              <a:spcAft>
                <a:spcPts val="0"/>
              </a:spcAft>
              <a:buNone/>
            </a:pPr>
            <a:r>
              <a:t/>
            </a:r>
            <a:endParaRPr sz="1200">
              <a:latin typeface="Arial"/>
              <a:ea typeface="Arial"/>
              <a:cs typeface="Arial"/>
              <a:sym typeface="Arial"/>
            </a:endParaRPr>
          </a:p>
        </p:txBody>
      </p:sp>
      <p:pic>
        <p:nvPicPr>
          <p:cNvPr id="433" name="Google Shape;433;p51"/>
          <p:cNvPicPr preferRelativeResize="0"/>
          <p:nvPr/>
        </p:nvPicPr>
        <p:blipFill>
          <a:blip r:embed="rId9">
            <a:alphaModFix/>
          </a:blip>
          <a:stretch>
            <a:fillRect/>
          </a:stretch>
        </p:blipFill>
        <p:spPr>
          <a:xfrm>
            <a:off x="3655625" y="858946"/>
            <a:ext cx="5410200" cy="27304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grpSp>
        <p:nvGrpSpPr>
          <p:cNvPr id="438" name="Google Shape;438;p52"/>
          <p:cNvGrpSpPr/>
          <p:nvPr/>
        </p:nvGrpSpPr>
        <p:grpSpPr>
          <a:xfrm>
            <a:off x="3085250" y="5100"/>
            <a:ext cx="6058745" cy="5138400"/>
            <a:chOff x="3085250" y="5100"/>
            <a:chExt cx="6058745" cy="5138400"/>
          </a:xfrm>
        </p:grpSpPr>
        <p:pic>
          <p:nvPicPr>
            <p:cNvPr id="439" name="Google Shape;439;p52"/>
            <p:cNvPicPr preferRelativeResize="0"/>
            <p:nvPr/>
          </p:nvPicPr>
          <p:blipFill rotWithShape="1">
            <a:blip r:embed="rId3">
              <a:alphaModFix/>
            </a:blip>
            <a:srcRect b="0" l="0" r="0" t="0"/>
            <a:stretch/>
          </p:blipFill>
          <p:spPr>
            <a:xfrm>
              <a:off x="3550575" y="7678"/>
              <a:ext cx="5593420" cy="5135822"/>
            </a:xfrm>
            <a:prstGeom prst="rect">
              <a:avLst/>
            </a:prstGeom>
            <a:noFill/>
            <a:ln>
              <a:noFill/>
            </a:ln>
          </p:spPr>
        </p:pic>
        <p:pic>
          <p:nvPicPr>
            <p:cNvPr id="440" name="Google Shape;440;p52"/>
            <p:cNvPicPr preferRelativeResize="0"/>
            <p:nvPr/>
          </p:nvPicPr>
          <p:blipFill rotWithShape="1">
            <a:blip r:embed="rId4">
              <a:alphaModFix/>
            </a:blip>
            <a:srcRect b="0" l="0" r="0" t="0"/>
            <a:stretch/>
          </p:blipFill>
          <p:spPr>
            <a:xfrm>
              <a:off x="3085250" y="5100"/>
              <a:ext cx="4208150" cy="5138398"/>
            </a:xfrm>
            <a:prstGeom prst="rect">
              <a:avLst/>
            </a:prstGeom>
            <a:noFill/>
            <a:ln>
              <a:noFill/>
            </a:ln>
          </p:spPr>
        </p:pic>
      </p:grpSp>
      <p:sp>
        <p:nvSpPr>
          <p:cNvPr id="441" name="Google Shape;441;p52"/>
          <p:cNvSpPr txBox="1"/>
          <p:nvPr>
            <p:ph type="title"/>
          </p:nvPr>
        </p:nvSpPr>
        <p:spPr>
          <a:xfrm>
            <a:off x="1343850" y="1730462"/>
            <a:ext cx="3008700" cy="1122900"/>
          </a:xfrm>
          <a:prstGeom prst="rect">
            <a:avLst/>
          </a:prstGeom>
          <a:noFill/>
          <a:ln>
            <a:noFill/>
          </a:ln>
        </p:spPr>
        <p:txBody>
          <a:bodyPr anchorCtr="0" anchor="t" bIns="0" lIns="0" spcFirstLastPara="1" rIns="0" wrap="square" tIns="8875">
            <a:spAutoFit/>
          </a:bodyPr>
          <a:lstStyle/>
          <a:p>
            <a:pPr indent="0" lvl="0" marL="12700" marR="5080" rtl="0" algn="l">
              <a:lnSpc>
                <a:spcPct val="100699"/>
              </a:lnSpc>
              <a:spcBef>
                <a:spcPts val="0"/>
              </a:spcBef>
              <a:spcAft>
                <a:spcPts val="0"/>
              </a:spcAft>
              <a:buNone/>
            </a:pPr>
            <a:r>
              <a:rPr lang="en-US" sz="3600"/>
              <a:t>Fiori Custom</a:t>
            </a:r>
            <a:endParaRPr sz="3600"/>
          </a:p>
          <a:p>
            <a:pPr indent="0" lvl="0" marL="12700" marR="5080" rtl="0" algn="l">
              <a:lnSpc>
                <a:spcPct val="100699"/>
              </a:lnSpc>
              <a:spcBef>
                <a:spcPts val="0"/>
              </a:spcBef>
              <a:spcAft>
                <a:spcPts val="0"/>
              </a:spcAft>
              <a:buNone/>
            </a:pPr>
            <a:r>
              <a:rPr b="0" lang="en-US"/>
              <a:t>Extensibilidad in-app y side-by-side</a:t>
            </a:r>
            <a:endParaRPr b="0"/>
          </a:p>
        </p:txBody>
      </p:sp>
      <p:sp>
        <p:nvSpPr>
          <p:cNvPr id="442" name="Google Shape;442;p52"/>
          <p:cNvSpPr/>
          <p:nvPr/>
        </p:nvSpPr>
        <p:spPr>
          <a:xfrm>
            <a:off x="1122225" y="1802650"/>
            <a:ext cx="0" cy="1023619"/>
          </a:xfrm>
          <a:custGeom>
            <a:rect b="b" l="l" r="r" t="t"/>
            <a:pathLst>
              <a:path extrusionOk="0" h="1023619" w="120000">
                <a:moveTo>
                  <a:pt x="0" y="0"/>
                </a:moveTo>
                <a:lnTo>
                  <a:pt x="0" y="1023299"/>
                </a:lnTo>
              </a:path>
            </a:pathLst>
          </a:custGeom>
          <a:noFill/>
          <a:ln cap="flat" cmpd="sng" w="76175">
            <a:solidFill>
              <a:srgbClr val="FFE6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3" name="Google Shape;443;p52"/>
          <p:cNvPicPr preferRelativeResize="0"/>
          <p:nvPr/>
        </p:nvPicPr>
        <p:blipFill rotWithShape="1">
          <a:blip r:embed="rId5">
            <a:alphaModFix/>
          </a:blip>
          <a:srcRect b="0" l="0" r="0" t="0"/>
          <a:stretch/>
        </p:blipFill>
        <p:spPr>
          <a:xfrm>
            <a:off x="876549" y="1820111"/>
            <a:ext cx="66599" cy="66599"/>
          </a:xfrm>
          <a:prstGeom prst="rect">
            <a:avLst/>
          </a:prstGeom>
          <a:noFill/>
          <a:ln>
            <a:noFill/>
          </a:ln>
        </p:spPr>
      </p:pic>
      <p:pic>
        <p:nvPicPr>
          <p:cNvPr id="444" name="Google Shape;444;p52"/>
          <p:cNvPicPr preferRelativeResize="0"/>
          <p:nvPr/>
        </p:nvPicPr>
        <p:blipFill rotWithShape="1">
          <a:blip r:embed="rId5">
            <a:alphaModFix/>
          </a:blip>
          <a:srcRect b="0" l="0" r="0" t="0"/>
          <a:stretch/>
        </p:blipFill>
        <p:spPr>
          <a:xfrm>
            <a:off x="647949" y="1813449"/>
            <a:ext cx="66599" cy="66599"/>
          </a:xfrm>
          <a:prstGeom prst="rect">
            <a:avLst/>
          </a:prstGeom>
          <a:noFill/>
          <a:ln>
            <a:noFill/>
          </a:ln>
        </p:spPr>
      </p:pic>
      <p:pic>
        <p:nvPicPr>
          <p:cNvPr id="445" name="Google Shape;445;p52"/>
          <p:cNvPicPr preferRelativeResize="0"/>
          <p:nvPr/>
        </p:nvPicPr>
        <p:blipFill rotWithShape="1">
          <a:blip r:embed="rId5">
            <a:alphaModFix/>
          </a:blip>
          <a:srcRect b="0" l="0" r="0" t="0"/>
          <a:stretch/>
        </p:blipFill>
        <p:spPr>
          <a:xfrm>
            <a:off x="419349" y="1813449"/>
            <a:ext cx="66599" cy="66599"/>
          </a:xfrm>
          <a:prstGeom prst="rect">
            <a:avLst/>
          </a:prstGeom>
          <a:noFill/>
          <a:ln>
            <a:noFill/>
          </a:ln>
        </p:spPr>
      </p:pic>
      <p:pic>
        <p:nvPicPr>
          <p:cNvPr id="446" name="Google Shape;446;p52"/>
          <p:cNvPicPr preferRelativeResize="0"/>
          <p:nvPr/>
        </p:nvPicPr>
        <p:blipFill rotWithShape="1">
          <a:blip r:embed="rId5">
            <a:alphaModFix/>
          </a:blip>
          <a:srcRect b="0" l="0" r="0" t="0"/>
          <a:stretch/>
        </p:blipFill>
        <p:spPr>
          <a:xfrm>
            <a:off x="190749" y="1813449"/>
            <a:ext cx="66599" cy="66599"/>
          </a:xfrm>
          <a:prstGeom prst="rect">
            <a:avLst/>
          </a:prstGeom>
          <a:noFill/>
          <a:ln>
            <a:noFill/>
          </a:ln>
        </p:spPr>
      </p:pic>
      <p:sp>
        <p:nvSpPr>
          <p:cNvPr id="447" name="Google Shape;447;p52"/>
          <p:cNvSpPr/>
          <p:nvPr/>
        </p:nvSpPr>
        <p:spPr>
          <a:xfrm>
            <a:off x="0" y="18138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8" name="Google Shape;448;p52"/>
          <p:cNvPicPr preferRelativeResize="0"/>
          <p:nvPr/>
        </p:nvPicPr>
        <p:blipFill rotWithShape="1">
          <a:blip r:embed="rId5">
            <a:alphaModFix/>
          </a:blip>
          <a:srcRect b="0" l="0" r="0" t="0"/>
          <a:stretch/>
        </p:blipFill>
        <p:spPr>
          <a:xfrm>
            <a:off x="876549" y="2048711"/>
            <a:ext cx="66599" cy="66599"/>
          </a:xfrm>
          <a:prstGeom prst="rect">
            <a:avLst/>
          </a:prstGeom>
          <a:noFill/>
          <a:ln>
            <a:noFill/>
          </a:ln>
        </p:spPr>
      </p:pic>
      <p:pic>
        <p:nvPicPr>
          <p:cNvPr id="449" name="Google Shape;449;p52"/>
          <p:cNvPicPr preferRelativeResize="0"/>
          <p:nvPr/>
        </p:nvPicPr>
        <p:blipFill rotWithShape="1">
          <a:blip r:embed="rId5">
            <a:alphaModFix/>
          </a:blip>
          <a:srcRect b="0" l="0" r="0" t="0"/>
          <a:stretch/>
        </p:blipFill>
        <p:spPr>
          <a:xfrm>
            <a:off x="647949" y="2042049"/>
            <a:ext cx="66599" cy="66599"/>
          </a:xfrm>
          <a:prstGeom prst="rect">
            <a:avLst/>
          </a:prstGeom>
          <a:noFill/>
          <a:ln>
            <a:noFill/>
          </a:ln>
        </p:spPr>
      </p:pic>
      <p:pic>
        <p:nvPicPr>
          <p:cNvPr id="450" name="Google Shape;450;p52"/>
          <p:cNvPicPr preferRelativeResize="0"/>
          <p:nvPr/>
        </p:nvPicPr>
        <p:blipFill rotWithShape="1">
          <a:blip r:embed="rId5">
            <a:alphaModFix/>
          </a:blip>
          <a:srcRect b="0" l="0" r="0" t="0"/>
          <a:stretch/>
        </p:blipFill>
        <p:spPr>
          <a:xfrm>
            <a:off x="419349" y="2042049"/>
            <a:ext cx="66599" cy="66599"/>
          </a:xfrm>
          <a:prstGeom prst="rect">
            <a:avLst/>
          </a:prstGeom>
          <a:noFill/>
          <a:ln>
            <a:noFill/>
          </a:ln>
        </p:spPr>
      </p:pic>
      <p:pic>
        <p:nvPicPr>
          <p:cNvPr id="451" name="Google Shape;451;p52"/>
          <p:cNvPicPr preferRelativeResize="0"/>
          <p:nvPr/>
        </p:nvPicPr>
        <p:blipFill rotWithShape="1">
          <a:blip r:embed="rId5">
            <a:alphaModFix/>
          </a:blip>
          <a:srcRect b="0" l="0" r="0" t="0"/>
          <a:stretch/>
        </p:blipFill>
        <p:spPr>
          <a:xfrm>
            <a:off x="190749" y="2042049"/>
            <a:ext cx="66599" cy="66599"/>
          </a:xfrm>
          <a:prstGeom prst="rect">
            <a:avLst/>
          </a:prstGeom>
          <a:noFill/>
          <a:ln>
            <a:noFill/>
          </a:ln>
        </p:spPr>
      </p:pic>
      <p:sp>
        <p:nvSpPr>
          <p:cNvPr id="452" name="Google Shape;452;p52"/>
          <p:cNvSpPr/>
          <p:nvPr/>
        </p:nvSpPr>
        <p:spPr>
          <a:xfrm>
            <a:off x="0" y="20424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53" name="Google Shape;453;p52"/>
          <p:cNvPicPr preferRelativeResize="0"/>
          <p:nvPr/>
        </p:nvPicPr>
        <p:blipFill rotWithShape="1">
          <a:blip r:embed="rId5">
            <a:alphaModFix/>
          </a:blip>
          <a:srcRect b="0" l="0" r="0" t="0"/>
          <a:stretch/>
        </p:blipFill>
        <p:spPr>
          <a:xfrm>
            <a:off x="876549" y="2277311"/>
            <a:ext cx="66599" cy="66599"/>
          </a:xfrm>
          <a:prstGeom prst="rect">
            <a:avLst/>
          </a:prstGeom>
          <a:noFill/>
          <a:ln>
            <a:noFill/>
          </a:ln>
        </p:spPr>
      </p:pic>
      <p:pic>
        <p:nvPicPr>
          <p:cNvPr id="454" name="Google Shape;454;p52"/>
          <p:cNvPicPr preferRelativeResize="0"/>
          <p:nvPr/>
        </p:nvPicPr>
        <p:blipFill rotWithShape="1">
          <a:blip r:embed="rId5">
            <a:alphaModFix/>
          </a:blip>
          <a:srcRect b="0" l="0" r="0" t="0"/>
          <a:stretch/>
        </p:blipFill>
        <p:spPr>
          <a:xfrm>
            <a:off x="647949" y="2270649"/>
            <a:ext cx="66599" cy="66599"/>
          </a:xfrm>
          <a:prstGeom prst="rect">
            <a:avLst/>
          </a:prstGeom>
          <a:noFill/>
          <a:ln>
            <a:noFill/>
          </a:ln>
        </p:spPr>
      </p:pic>
      <p:pic>
        <p:nvPicPr>
          <p:cNvPr id="455" name="Google Shape;455;p52"/>
          <p:cNvPicPr preferRelativeResize="0"/>
          <p:nvPr/>
        </p:nvPicPr>
        <p:blipFill rotWithShape="1">
          <a:blip r:embed="rId5">
            <a:alphaModFix/>
          </a:blip>
          <a:srcRect b="0" l="0" r="0" t="0"/>
          <a:stretch/>
        </p:blipFill>
        <p:spPr>
          <a:xfrm>
            <a:off x="419349" y="2270649"/>
            <a:ext cx="66599" cy="66599"/>
          </a:xfrm>
          <a:prstGeom prst="rect">
            <a:avLst/>
          </a:prstGeom>
          <a:noFill/>
          <a:ln>
            <a:noFill/>
          </a:ln>
        </p:spPr>
      </p:pic>
      <p:pic>
        <p:nvPicPr>
          <p:cNvPr id="456" name="Google Shape;456;p52"/>
          <p:cNvPicPr preferRelativeResize="0"/>
          <p:nvPr/>
        </p:nvPicPr>
        <p:blipFill rotWithShape="1">
          <a:blip r:embed="rId5">
            <a:alphaModFix/>
          </a:blip>
          <a:srcRect b="0" l="0" r="0" t="0"/>
          <a:stretch/>
        </p:blipFill>
        <p:spPr>
          <a:xfrm>
            <a:off x="190749" y="2270649"/>
            <a:ext cx="66599" cy="66599"/>
          </a:xfrm>
          <a:prstGeom prst="rect">
            <a:avLst/>
          </a:prstGeom>
          <a:noFill/>
          <a:ln>
            <a:noFill/>
          </a:ln>
        </p:spPr>
      </p:pic>
      <p:sp>
        <p:nvSpPr>
          <p:cNvPr id="457" name="Google Shape;457;p52"/>
          <p:cNvSpPr/>
          <p:nvPr/>
        </p:nvSpPr>
        <p:spPr>
          <a:xfrm>
            <a:off x="0" y="22710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58" name="Google Shape;458;p52"/>
          <p:cNvPicPr preferRelativeResize="0"/>
          <p:nvPr/>
        </p:nvPicPr>
        <p:blipFill rotWithShape="1">
          <a:blip r:embed="rId5">
            <a:alphaModFix/>
          </a:blip>
          <a:srcRect b="0" l="0" r="0" t="0"/>
          <a:stretch/>
        </p:blipFill>
        <p:spPr>
          <a:xfrm>
            <a:off x="876549" y="2505911"/>
            <a:ext cx="66599" cy="66599"/>
          </a:xfrm>
          <a:prstGeom prst="rect">
            <a:avLst/>
          </a:prstGeom>
          <a:noFill/>
          <a:ln>
            <a:noFill/>
          </a:ln>
        </p:spPr>
      </p:pic>
      <p:pic>
        <p:nvPicPr>
          <p:cNvPr id="459" name="Google Shape;459;p52"/>
          <p:cNvPicPr preferRelativeResize="0"/>
          <p:nvPr/>
        </p:nvPicPr>
        <p:blipFill rotWithShape="1">
          <a:blip r:embed="rId5">
            <a:alphaModFix/>
          </a:blip>
          <a:srcRect b="0" l="0" r="0" t="0"/>
          <a:stretch/>
        </p:blipFill>
        <p:spPr>
          <a:xfrm>
            <a:off x="647949" y="2499249"/>
            <a:ext cx="66599" cy="66599"/>
          </a:xfrm>
          <a:prstGeom prst="rect">
            <a:avLst/>
          </a:prstGeom>
          <a:noFill/>
          <a:ln>
            <a:noFill/>
          </a:ln>
        </p:spPr>
      </p:pic>
      <p:pic>
        <p:nvPicPr>
          <p:cNvPr id="460" name="Google Shape;460;p52"/>
          <p:cNvPicPr preferRelativeResize="0"/>
          <p:nvPr/>
        </p:nvPicPr>
        <p:blipFill rotWithShape="1">
          <a:blip r:embed="rId5">
            <a:alphaModFix/>
          </a:blip>
          <a:srcRect b="0" l="0" r="0" t="0"/>
          <a:stretch/>
        </p:blipFill>
        <p:spPr>
          <a:xfrm>
            <a:off x="419349" y="2499249"/>
            <a:ext cx="66599" cy="66599"/>
          </a:xfrm>
          <a:prstGeom prst="rect">
            <a:avLst/>
          </a:prstGeom>
          <a:noFill/>
          <a:ln>
            <a:noFill/>
          </a:ln>
        </p:spPr>
      </p:pic>
      <p:pic>
        <p:nvPicPr>
          <p:cNvPr id="461" name="Google Shape;461;p52"/>
          <p:cNvPicPr preferRelativeResize="0"/>
          <p:nvPr/>
        </p:nvPicPr>
        <p:blipFill rotWithShape="1">
          <a:blip r:embed="rId5">
            <a:alphaModFix/>
          </a:blip>
          <a:srcRect b="0" l="0" r="0" t="0"/>
          <a:stretch/>
        </p:blipFill>
        <p:spPr>
          <a:xfrm>
            <a:off x="190749" y="2499249"/>
            <a:ext cx="66599" cy="66599"/>
          </a:xfrm>
          <a:prstGeom prst="rect">
            <a:avLst/>
          </a:prstGeom>
          <a:noFill/>
          <a:ln>
            <a:noFill/>
          </a:ln>
        </p:spPr>
      </p:pic>
      <p:sp>
        <p:nvSpPr>
          <p:cNvPr id="462" name="Google Shape;462;p52"/>
          <p:cNvSpPr/>
          <p:nvPr/>
        </p:nvSpPr>
        <p:spPr>
          <a:xfrm>
            <a:off x="0" y="24996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3" name="Google Shape;463;p52"/>
          <p:cNvPicPr preferRelativeResize="0"/>
          <p:nvPr/>
        </p:nvPicPr>
        <p:blipFill rotWithShape="1">
          <a:blip r:embed="rId5">
            <a:alphaModFix/>
          </a:blip>
          <a:srcRect b="0" l="0" r="0" t="0"/>
          <a:stretch/>
        </p:blipFill>
        <p:spPr>
          <a:xfrm>
            <a:off x="647949" y="2727849"/>
            <a:ext cx="66599" cy="66599"/>
          </a:xfrm>
          <a:prstGeom prst="rect">
            <a:avLst/>
          </a:prstGeom>
          <a:noFill/>
          <a:ln>
            <a:noFill/>
          </a:ln>
        </p:spPr>
      </p:pic>
      <p:pic>
        <p:nvPicPr>
          <p:cNvPr id="464" name="Google Shape;464;p52"/>
          <p:cNvPicPr preferRelativeResize="0"/>
          <p:nvPr/>
        </p:nvPicPr>
        <p:blipFill rotWithShape="1">
          <a:blip r:embed="rId5">
            <a:alphaModFix/>
          </a:blip>
          <a:srcRect b="0" l="0" r="0" t="0"/>
          <a:stretch/>
        </p:blipFill>
        <p:spPr>
          <a:xfrm>
            <a:off x="876549" y="2734511"/>
            <a:ext cx="66599" cy="66599"/>
          </a:xfrm>
          <a:prstGeom prst="rect">
            <a:avLst/>
          </a:prstGeom>
          <a:noFill/>
          <a:ln>
            <a:noFill/>
          </a:ln>
        </p:spPr>
      </p:pic>
      <p:pic>
        <p:nvPicPr>
          <p:cNvPr id="465" name="Google Shape;465;p52"/>
          <p:cNvPicPr preferRelativeResize="0"/>
          <p:nvPr/>
        </p:nvPicPr>
        <p:blipFill rotWithShape="1">
          <a:blip r:embed="rId5">
            <a:alphaModFix/>
          </a:blip>
          <a:srcRect b="0" l="0" r="0" t="0"/>
          <a:stretch/>
        </p:blipFill>
        <p:spPr>
          <a:xfrm>
            <a:off x="419349" y="2727849"/>
            <a:ext cx="66599" cy="66599"/>
          </a:xfrm>
          <a:prstGeom prst="rect">
            <a:avLst/>
          </a:prstGeom>
          <a:noFill/>
          <a:ln>
            <a:noFill/>
          </a:ln>
        </p:spPr>
      </p:pic>
      <p:pic>
        <p:nvPicPr>
          <p:cNvPr id="466" name="Google Shape;466;p52"/>
          <p:cNvPicPr preferRelativeResize="0"/>
          <p:nvPr/>
        </p:nvPicPr>
        <p:blipFill rotWithShape="1">
          <a:blip r:embed="rId5">
            <a:alphaModFix/>
          </a:blip>
          <a:srcRect b="0" l="0" r="0" t="0"/>
          <a:stretch/>
        </p:blipFill>
        <p:spPr>
          <a:xfrm>
            <a:off x="190749" y="2727849"/>
            <a:ext cx="66599" cy="66599"/>
          </a:xfrm>
          <a:prstGeom prst="rect">
            <a:avLst/>
          </a:prstGeom>
          <a:noFill/>
          <a:ln>
            <a:noFill/>
          </a:ln>
        </p:spPr>
      </p:pic>
      <p:sp>
        <p:nvSpPr>
          <p:cNvPr id="467" name="Google Shape;467;p52"/>
          <p:cNvSpPr/>
          <p:nvPr/>
        </p:nvSpPr>
        <p:spPr>
          <a:xfrm>
            <a:off x="0" y="2728299"/>
            <a:ext cx="29209" cy="65405"/>
          </a:xfrm>
          <a:custGeom>
            <a:rect b="b" l="l" r="r" t="t"/>
            <a:pathLst>
              <a:path extrusionOk="0" h="65405" w="29209">
                <a:moveTo>
                  <a:pt x="0" y="65231"/>
                </a:moveTo>
                <a:lnTo>
                  <a:pt x="0" y="0"/>
                </a:lnTo>
                <a:lnTo>
                  <a:pt x="1976" y="195"/>
                </a:lnTo>
                <a:lnTo>
                  <a:pt x="28749" y="32849"/>
                </a:lnTo>
                <a:lnTo>
                  <a:pt x="26133" y="45811"/>
                </a:lnTo>
                <a:lnTo>
                  <a:pt x="18996" y="56396"/>
                </a:lnTo>
                <a:lnTo>
                  <a:pt x="8411" y="63532"/>
                </a:lnTo>
                <a:lnTo>
                  <a:pt x="0" y="65231"/>
                </a:lnTo>
                <a:close/>
              </a:path>
            </a:pathLst>
          </a:custGeom>
          <a:solidFill>
            <a:srgbClr val="FFE6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8" name="Google Shape;468;p52"/>
          <p:cNvPicPr preferRelativeResize="0"/>
          <p:nvPr/>
        </p:nvPicPr>
        <p:blipFill rotWithShape="1">
          <a:blip r:embed="rId6">
            <a:alphaModFix/>
          </a:blip>
          <a:srcRect b="0" l="0" r="0" t="0"/>
          <a:stretch/>
        </p:blipFill>
        <p:spPr>
          <a:xfrm>
            <a:off x="369413" y="4414762"/>
            <a:ext cx="1080876" cy="314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3"/>
          <p:cNvPicPr preferRelativeResize="0"/>
          <p:nvPr/>
        </p:nvPicPr>
        <p:blipFill rotWithShape="1">
          <a:blip r:embed="rId3">
            <a:alphaModFix/>
          </a:blip>
          <a:srcRect b="0" l="0" r="0" t="0"/>
          <a:stretch/>
        </p:blipFill>
        <p:spPr>
          <a:xfrm>
            <a:off x="8542541" y="4942844"/>
            <a:ext cx="448269" cy="91383"/>
          </a:xfrm>
          <a:prstGeom prst="rect">
            <a:avLst/>
          </a:prstGeom>
          <a:noFill/>
          <a:ln>
            <a:noFill/>
          </a:ln>
        </p:spPr>
      </p:pic>
      <p:sp>
        <p:nvSpPr>
          <p:cNvPr id="474" name="Google Shape;474;p53"/>
          <p:cNvSpPr txBox="1"/>
          <p:nvPr/>
        </p:nvSpPr>
        <p:spPr>
          <a:xfrm>
            <a:off x="271660" y="4927067"/>
            <a:ext cx="1559560"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Globa⭲t PíopíictaíQ | Co⭲ridc⭲tial i⭲roímatio⭲</a:t>
            </a:r>
            <a:endParaRPr sz="600">
              <a:latin typeface="Quattrocento Sans"/>
              <a:ea typeface="Quattrocento Sans"/>
              <a:cs typeface="Quattrocento Sans"/>
              <a:sym typeface="Quattrocento Sans"/>
            </a:endParaRPr>
          </a:p>
        </p:txBody>
      </p:sp>
      <p:sp>
        <p:nvSpPr>
          <p:cNvPr id="475" name="Google Shape;475;p53"/>
          <p:cNvSpPr txBox="1"/>
          <p:nvPr/>
        </p:nvSpPr>
        <p:spPr>
          <a:xfrm>
            <a:off x="8332789" y="4927067"/>
            <a:ext cx="125095" cy="11683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
                <a:solidFill>
                  <a:srgbClr val="999999"/>
                </a:solidFill>
                <a:latin typeface="Quattrocento Sans"/>
                <a:ea typeface="Quattrocento Sans"/>
                <a:cs typeface="Quattrocento Sans"/>
                <a:sym typeface="Quattrocento Sans"/>
              </a:rPr>
              <a:t>® |</a:t>
            </a:r>
            <a:endParaRPr sz="600">
              <a:latin typeface="Quattrocento Sans"/>
              <a:ea typeface="Quattrocento Sans"/>
              <a:cs typeface="Quattrocento Sans"/>
              <a:sym typeface="Quattrocento Sans"/>
            </a:endParaRPr>
          </a:p>
        </p:txBody>
      </p:sp>
      <p:sp>
        <p:nvSpPr>
          <p:cNvPr id="476" name="Google Shape;476;p53"/>
          <p:cNvSpPr txBox="1"/>
          <p:nvPr>
            <p:ph type="title"/>
          </p:nvPr>
        </p:nvSpPr>
        <p:spPr>
          <a:xfrm>
            <a:off x="485225" y="348184"/>
            <a:ext cx="3792300" cy="280500"/>
          </a:xfrm>
          <a:prstGeom prst="rect">
            <a:avLst/>
          </a:prstGeom>
          <a:noFill/>
          <a:ln>
            <a:noFill/>
          </a:ln>
        </p:spPr>
        <p:txBody>
          <a:bodyPr anchorCtr="0" anchor="t" bIns="0" lIns="0" spcFirstLastPara="1" rIns="0" wrap="square" tIns="56800">
            <a:spAutoFit/>
          </a:bodyPr>
          <a:lstStyle/>
          <a:p>
            <a:pPr indent="0" lvl="0" marL="12700" rtl="0" algn="l">
              <a:lnSpc>
                <a:spcPct val="100000"/>
              </a:lnSpc>
              <a:spcBef>
                <a:spcPts val="0"/>
              </a:spcBef>
              <a:spcAft>
                <a:spcPts val="0"/>
              </a:spcAft>
              <a:buNone/>
            </a:pPr>
            <a:r>
              <a:rPr lang="en-US" sz="1450"/>
              <a:t>Fiori Custom</a:t>
            </a:r>
            <a:endParaRPr sz="1450"/>
          </a:p>
        </p:txBody>
      </p:sp>
      <p:sp>
        <p:nvSpPr>
          <p:cNvPr id="477" name="Google Shape;477;p53"/>
          <p:cNvSpPr txBox="1"/>
          <p:nvPr/>
        </p:nvSpPr>
        <p:spPr>
          <a:xfrm>
            <a:off x="485225" y="680875"/>
            <a:ext cx="4163100" cy="419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100">
                <a:solidFill>
                  <a:schemeClr val="dk1"/>
                </a:solidFill>
              </a:rPr>
              <a:t>SAP ha desarrollado una serie de herramientas y librerías de desarrollo para permitir que sus clientes construyan sus propias aplicaciones bajo la metodología de diseño SAP Fiori.</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b="1" lang="en-US" sz="1100">
                <a:solidFill>
                  <a:schemeClr val="dk1"/>
                </a:solidFill>
              </a:rPr>
              <a:t>Web Responsive:</a:t>
            </a:r>
            <a:endParaRPr b="1" sz="1100">
              <a:solidFill>
                <a:schemeClr val="dk1"/>
              </a:solidFill>
            </a:endParaRPr>
          </a:p>
          <a:p>
            <a:pPr indent="-298450" lvl="0" marL="457200" rtl="0" algn="just">
              <a:spcBef>
                <a:spcPts val="0"/>
              </a:spcBef>
              <a:spcAft>
                <a:spcPts val="0"/>
              </a:spcAft>
              <a:buClr>
                <a:schemeClr val="dk1"/>
              </a:buClr>
              <a:buSzPts val="1100"/>
              <a:buChar char="●"/>
            </a:pPr>
            <a:r>
              <a:rPr b="1" lang="en-US" sz="1100" u="sng">
                <a:solidFill>
                  <a:schemeClr val="hlink"/>
                </a:solidFill>
                <a:hlinkClick r:id="rId4"/>
              </a:rPr>
              <a:t>SAPUI5</a:t>
            </a:r>
            <a:endParaRPr b="1" sz="1100">
              <a:solidFill>
                <a:schemeClr val="dk1"/>
              </a:solidFill>
            </a:endParaRPr>
          </a:p>
          <a:p>
            <a:pPr indent="-298450" lvl="0" marL="457200" rtl="0" algn="just">
              <a:spcBef>
                <a:spcPts val="0"/>
              </a:spcBef>
              <a:spcAft>
                <a:spcPts val="0"/>
              </a:spcAft>
              <a:buClr>
                <a:schemeClr val="dk1"/>
              </a:buClr>
              <a:buSzPts val="1100"/>
              <a:buChar char="●"/>
            </a:pPr>
            <a:r>
              <a:rPr b="1" lang="en-US" sz="1100" u="sng">
                <a:solidFill>
                  <a:schemeClr val="hlink"/>
                </a:solidFill>
                <a:hlinkClick r:id="rId5"/>
              </a:rPr>
              <a:t>Fiori Elements</a:t>
            </a:r>
            <a:endParaRPr b="1" sz="1100">
              <a:solidFill>
                <a:schemeClr val="dk1"/>
              </a:solidFill>
            </a:endParaRPr>
          </a:p>
          <a:p>
            <a:pPr indent="-298450" lvl="0" marL="457200" rtl="0" algn="just">
              <a:spcBef>
                <a:spcPts val="0"/>
              </a:spcBef>
              <a:spcAft>
                <a:spcPts val="0"/>
              </a:spcAft>
              <a:buClr>
                <a:schemeClr val="dk1"/>
              </a:buClr>
              <a:buSzPts val="1100"/>
              <a:buChar char="●"/>
            </a:pPr>
            <a:r>
              <a:rPr b="1" lang="en-US" sz="1100" u="sng">
                <a:solidFill>
                  <a:schemeClr val="hlink"/>
                </a:solidFill>
                <a:hlinkClick r:id="rId6"/>
              </a:rPr>
              <a:t>UI5 Web Components</a:t>
            </a:r>
            <a:endParaRPr b="1" sz="1100">
              <a:solidFill>
                <a:schemeClr val="dk1"/>
              </a:solidFill>
            </a:endParaRPr>
          </a:p>
          <a:p>
            <a:pPr indent="0" lvl="0" marL="0" rtl="0" algn="just">
              <a:spcBef>
                <a:spcPts val="0"/>
              </a:spcBef>
              <a:spcAft>
                <a:spcPts val="0"/>
              </a:spcAft>
              <a:buNone/>
            </a:pPr>
            <a:r>
              <a:t/>
            </a:r>
            <a:endParaRPr b="1" sz="1100">
              <a:solidFill>
                <a:schemeClr val="dk1"/>
              </a:solidFill>
            </a:endParaRPr>
          </a:p>
          <a:p>
            <a:pPr indent="0" lvl="0" marL="0" rtl="0" algn="just">
              <a:spcBef>
                <a:spcPts val="0"/>
              </a:spcBef>
              <a:spcAft>
                <a:spcPts val="0"/>
              </a:spcAft>
              <a:buNone/>
            </a:pPr>
            <a:r>
              <a:rPr b="1" lang="en-US" sz="1100">
                <a:solidFill>
                  <a:schemeClr val="dk1"/>
                </a:solidFill>
              </a:rPr>
              <a:t>Mobile:</a:t>
            </a:r>
            <a:endParaRPr b="1" sz="1100">
              <a:solidFill>
                <a:schemeClr val="dk1"/>
              </a:solidFill>
            </a:endParaRPr>
          </a:p>
          <a:p>
            <a:pPr indent="-298450" lvl="0" marL="457200" rtl="0" algn="just">
              <a:spcBef>
                <a:spcPts val="0"/>
              </a:spcBef>
              <a:spcAft>
                <a:spcPts val="0"/>
              </a:spcAft>
              <a:buClr>
                <a:schemeClr val="dk1"/>
              </a:buClr>
              <a:buSzPts val="1100"/>
              <a:buChar char="●"/>
            </a:pPr>
            <a:r>
              <a:rPr b="1" lang="en-US" sz="1100" u="sng">
                <a:solidFill>
                  <a:schemeClr val="hlink"/>
                </a:solidFill>
                <a:hlinkClick r:id="rId7"/>
              </a:rPr>
              <a:t>BTP SDK for Android</a:t>
            </a:r>
            <a:endParaRPr b="1" sz="1100">
              <a:solidFill>
                <a:schemeClr val="dk1"/>
              </a:solidFill>
            </a:endParaRPr>
          </a:p>
          <a:p>
            <a:pPr indent="-298450" lvl="0" marL="457200" rtl="0" algn="just">
              <a:spcBef>
                <a:spcPts val="0"/>
              </a:spcBef>
              <a:spcAft>
                <a:spcPts val="0"/>
              </a:spcAft>
              <a:buClr>
                <a:schemeClr val="dk1"/>
              </a:buClr>
              <a:buSzPts val="1100"/>
              <a:buChar char="●"/>
            </a:pPr>
            <a:r>
              <a:rPr b="1" lang="en-US" sz="1100" u="sng">
                <a:solidFill>
                  <a:schemeClr val="hlink"/>
                </a:solidFill>
                <a:hlinkClick r:id="rId8"/>
              </a:rPr>
              <a:t>BTP SDK for iOS</a:t>
            </a:r>
            <a:endParaRPr b="1"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US" sz="1100">
                <a:solidFill>
                  <a:schemeClr val="dk1"/>
                </a:solidFill>
              </a:rPr>
              <a:t>Cross-Platform:</a:t>
            </a:r>
            <a:endParaRPr b="1" sz="1100">
              <a:solidFill>
                <a:schemeClr val="dk1"/>
              </a:solidFill>
            </a:endParaRPr>
          </a:p>
          <a:p>
            <a:pPr indent="-298450" lvl="0" marL="457200" rtl="0" algn="l">
              <a:spcBef>
                <a:spcPts val="0"/>
              </a:spcBef>
              <a:spcAft>
                <a:spcPts val="0"/>
              </a:spcAft>
              <a:buClr>
                <a:schemeClr val="dk1"/>
              </a:buClr>
              <a:buSzPts val="1100"/>
              <a:buChar char="●"/>
            </a:pPr>
            <a:r>
              <a:rPr b="1" lang="en-US" sz="1100" u="sng">
                <a:solidFill>
                  <a:schemeClr val="hlink"/>
                </a:solidFill>
                <a:hlinkClick r:id="rId9"/>
              </a:rPr>
              <a:t>Mobile Development Kit</a:t>
            </a:r>
            <a:endParaRPr b="1" sz="1100">
              <a:solidFill>
                <a:schemeClr val="dk1"/>
              </a:solidFill>
            </a:endParaRPr>
          </a:p>
          <a:p>
            <a:pPr indent="-298450" lvl="0" marL="457200" rtl="0" algn="l">
              <a:spcBef>
                <a:spcPts val="0"/>
              </a:spcBef>
              <a:spcAft>
                <a:spcPts val="0"/>
              </a:spcAft>
              <a:buClr>
                <a:schemeClr val="dk1"/>
              </a:buClr>
              <a:buSzPts val="1100"/>
              <a:buChar char="●"/>
            </a:pPr>
            <a:r>
              <a:rPr b="1" lang="en-US" sz="1100" u="sng">
                <a:solidFill>
                  <a:schemeClr val="hlink"/>
                </a:solidFill>
                <a:hlinkClick r:id="rId10"/>
              </a:rPr>
              <a:t>SAP Build Apps</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US" sz="1100">
                <a:solidFill>
                  <a:schemeClr val="dk1"/>
                </a:solidFill>
              </a:rPr>
              <a:t>Backend:</a:t>
            </a:r>
            <a:endParaRPr b="1" sz="1100">
              <a:solidFill>
                <a:schemeClr val="dk1"/>
              </a:solidFill>
            </a:endParaRPr>
          </a:p>
          <a:p>
            <a:pPr indent="-298450" lvl="0" marL="457200" rtl="0" algn="l">
              <a:spcBef>
                <a:spcPts val="0"/>
              </a:spcBef>
              <a:spcAft>
                <a:spcPts val="0"/>
              </a:spcAft>
              <a:buClr>
                <a:schemeClr val="dk1"/>
              </a:buClr>
              <a:buSzPts val="1100"/>
              <a:buChar char="●"/>
            </a:pPr>
            <a:r>
              <a:rPr b="1" lang="en-US" sz="1100" u="sng">
                <a:solidFill>
                  <a:schemeClr val="hlink"/>
                </a:solidFill>
                <a:hlinkClick r:id="rId11"/>
              </a:rPr>
              <a:t>Cloud Application Programming Model (CAP)</a:t>
            </a:r>
            <a:endParaRPr b="1" sz="1100">
              <a:solidFill>
                <a:schemeClr val="dk1"/>
              </a:solidFill>
            </a:endParaRPr>
          </a:p>
          <a:p>
            <a:pPr indent="-298450" lvl="0" marL="457200" rtl="0" algn="l">
              <a:spcBef>
                <a:spcPts val="0"/>
              </a:spcBef>
              <a:spcAft>
                <a:spcPts val="0"/>
              </a:spcAft>
              <a:buClr>
                <a:schemeClr val="dk1"/>
              </a:buClr>
              <a:buSzPts val="1100"/>
              <a:buChar char="●"/>
            </a:pPr>
            <a:r>
              <a:rPr b="1" lang="en-US" sz="1100" u="sng">
                <a:solidFill>
                  <a:schemeClr val="hlink"/>
                </a:solidFill>
                <a:hlinkClick r:id="rId12"/>
              </a:rPr>
              <a:t>ABAP Restful Programming Model (RAP)</a:t>
            </a:r>
            <a:endParaRPr b="1" sz="1100">
              <a:solidFill>
                <a:schemeClr val="dk1"/>
              </a:solidFill>
            </a:endParaRPr>
          </a:p>
          <a:p>
            <a:pPr indent="-298450" lvl="0" marL="457200" rtl="0" algn="l">
              <a:spcBef>
                <a:spcPts val="0"/>
              </a:spcBef>
              <a:spcAft>
                <a:spcPts val="0"/>
              </a:spcAft>
              <a:buClr>
                <a:schemeClr val="dk1"/>
              </a:buClr>
              <a:buSzPts val="1100"/>
              <a:buChar char="●"/>
            </a:pPr>
            <a:r>
              <a:rPr b="1" lang="en-US" sz="1100" u="sng">
                <a:solidFill>
                  <a:schemeClr val="hlink"/>
                </a:solidFill>
                <a:hlinkClick r:id="rId13"/>
              </a:rPr>
              <a:t>SAP API Hub</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478" name="Google Shape;478;p53"/>
          <p:cNvPicPr preferRelativeResize="0"/>
          <p:nvPr/>
        </p:nvPicPr>
        <p:blipFill>
          <a:blip r:embed="rId14">
            <a:alphaModFix/>
          </a:blip>
          <a:stretch>
            <a:fillRect/>
          </a:stretch>
        </p:blipFill>
        <p:spPr>
          <a:xfrm>
            <a:off x="4648325" y="1418163"/>
            <a:ext cx="4190875" cy="23071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